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8"/>
  </p:notesMasterIdLst>
  <p:sldIdLst>
    <p:sldId id="283" r:id="rId5"/>
    <p:sldId id="284" r:id="rId6"/>
    <p:sldId id="285" r:id="rId7"/>
    <p:sldId id="286" r:id="rId8"/>
    <p:sldId id="293" r:id="rId9"/>
    <p:sldId id="292" r:id="rId10"/>
    <p:sldId id="294" r:id="rId11"/>
    <p:sldId id="295" r:id="rId12"/>
    <p:sldId id="297" r:id="rId13"/>
    <p:sldId id="298" r:id="rId14"/>
    <p:sldId id="279" r:id="rId15"/>
    <p:sldId id="296" r:id="rId16"/>
    <p:sldId id="291" r:id="rId17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80" userDrawn="1">
          <p15:clr>
            <a:srgbClr val="5ACBF0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99"/>
    <a:srgbClr val="00CC66"/>
    <a:srgbClr val="00CC99"/>
    <a:srgbClr val="66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75DCB02-9BB8-47FD-8907-85C794F793BA}" styleName="Designformatvorlage 1 - Akz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461" autoAdjust="0"/>
    <p:restoredTop sz="92398" autoAdjust="0"/>
  </p:normalViewPr>
  <p:slideViewPr>
    <p:cSldViewPr snapToObjects="1" showGuides="1">
      <p:cViewPr varScale="1">
        <p:scale>
          <a:sx n="118" d="100"/>
          <a:sy n="118" d="100"/>
        </p:scale>
        <p:origin x="840" y="200"/>
      </p:cViewPr>
      <p:guideLst>
        <p:guide orient="horz" pos="118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E07C13-D426-4520-AE3B-2BD8E44D8435}" type="datetimeFigureOut">
              <a:rPr lang="de-CH" smtClean="0"/>
              <a:t>03.09.25</a:t>
            </a:fld>
            <a:endParaRPr lang="de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AD4D6E-829F-4A43-80BA-4E527F49D256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6915876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AD4D6E-829F-4A43-80BA-4E527F49D256}" type="slidenum">
              <a:rPr lang="de-CH" smtClean="0"/>
              <a:t>3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7073493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2E463B-84D9-C975-4E5A-60A57EE3E5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DA31D51E-8B01-B499-40A1-D4F0D7DBEC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B32604D7-2621-1599-7099-9C22B47544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B885FB8-8300-875E-804D-52B457714F4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AD4D6E-829F-4A43-80BA-4E527F49D256}" type="slidenum">
              <a:rPr lang="de-CH" smtClean="0"/>
              <a:t>12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4224765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BDB710-3E02-E264-AEAE-69A3CF5624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1DFA78D2-2874-63FE-269C-008F6AE440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71B7CCF9-0B59-527C-E511-24D8DFF71E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19F3768-040D-9D98-F6D1-8BF662057C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AD4D6E-829F-4A43-80BA-4E527F49D256}" type="slidenum">
              <a:rPr lang="de-CH" smtClean="0"/>
              <a:t>13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7234743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AD4D6E-829F-4A43-80BA-4E527F49D256}" type="slidenum">
              <a:rPr lang="de-CH" smtClean="0"/>
              <a:t>4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419560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9ED2A7-EDC6-85EC-BF49-CB2A6B9709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963D7506-1C36-7213-5335-9417F001DF0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164E6587-BE6B-EB73-9D48-93C04555B4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Über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CE4B126-E3A1-D702-ADAC-3291F019CB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AD4D6E-829F-4A43-80BA-4E527F49D256}" type="slidenum">
              <a:rPr lang="de-CH" smtClean="0"/>
              <a:t>5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613308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6998F9-88DB-FB67-0627-6F93AA9602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23B082D2-1F76-5A58-3582-8EC62416BE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154D2962-B5ED-E413-82B7-3F91FA52CF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4680C8F-A501-387A-9F1A-F1A9FD413B9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AD4D6E-829F-4A43-80BA-4E527F49D256}" type="slidenum">
              <a:rPr lang="de-CH" smtClean="0"/>
              <a:t>6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0365235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BE307D-2FA2-905D-2376-ECB747F121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19B906E1-1B64-7097-C5A5-1B77C172C12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B23C1031-E141-8A74-A767-8D891DAF6C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00ECBDA-EAB3-22B4-D3E4-B2B4353EE9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AD4D6E-829F-4A43-80BA-4E527F49D256}" type="slidenum">
              <a:rPr lang="de-CH" smtClean="0"/>
              <a:t>7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5784779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C236C5-B7AC-8AB1-9377-BD07CD9E58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954FA8BB-5413-6FF7-ED37-156C94EF65C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1B3D9357-E72A-9501-82E0-41F945AD00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22AD283-0274-F706-524E-BE90AF0E553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AD4D6E-829F-4A43-80BA-4E527F49D256}" type="slidenum">
              <a:rPr lang="de-CH" smtClean="0"/>
              <a:t>8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322229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72CCAC-314C-F31B-8BC0-99C8120581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7E28214A-F22B-3285-55F7-EB4FB05DC61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8E01F9D3-FCBA-6754-7884-FA8B17DF12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DE24741-E814-EAF3-F149-914E73435F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AD4D6E-829F-4A43-80BA-4E527F49D256}" type="slidenum">
              <a:rPr lang="de-CH" smtClean="0"/>
              <a:t>9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2994625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1BD9DC-73EE-A9B6-74F4-F021817AC3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0C621A97-32E7-45A7-E2BD-44192469B5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9CC123C9-E948-7E8C-75D8-B0DEFA65D3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27B326F-8F70-B158-B2DA-32E4E3E114F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AD4D6E-829F-4A43-80BA-4E527F49D256}" type="slidenum">
              <a:rPr lang="de-CH" smtClean="0"/>
              <a:t>10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1013125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AD4D6E-829F-4A43-80BA-4E527F49D256}" type="slidenum">
              <a:rPr lang="de-CH" smtClean="0"/>
              <a:t>11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151091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2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jpe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jpe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jpe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jpe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2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jpe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jpe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jpe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jpe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rafik 19">
            <a:extLst>
              <a:ext uri="{FF2B5EF4-FFF2-40B4-BE49-F238E27FC236}">
                <a16:creationId xmlns:a16="http://schemas.microsoft.com/office/drawing/2014/main" id="{6F5734A3-2C01-2E45-9FFF-EBEE8F632D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0859" t="10480" r="5601" b="1596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3" name="Textplatzhalter 22">
            <a:extLst>
              <a:ext uri="{FF2B5EF4-FFF2-40B4-BE49-F238E27FC236}">
                <a16:creationId xmlns:a16="http://schemas.microsoft.com/office/drawing/2014/main" id="{50D07E97-63FF-004D-B6CF-98B161B81E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7975" y="5243400"/>
            <a:ext cx="7235825" cy="777599"/>
          </a:xfrm>
        </p:spPr>
        <p:txBody>
          <a:bodyPr anchor="ctr">
            <a:noAutofit/>
          </a:bodyPr>
          <a:lstStyle>
            <a:lvl1pPr marL="0" indent="0">
              <a:buNone/>
              <a:defRPr sz="2500">
                <a:solidFill>
                  <a:schemeClr val="bg2">
                    <a:lumMod val="10000"/>
                  </a:schemeClr>
                </a:solidFill>
              </a:defRPr>
            </a:lvl1pPr>
            <a:lvl2pPr marL="457200" indent="0">
              <a:buNone/>
              <a:defRPr sz="2500">
                <a:solidFill>
                  <a:schemeClr val="bg2">
                    <a:lumMod val="10000"/>
                  </a:schemeClr>
                </a:solidFill>
              </a:defRPr>
            </a:lvl2pPr>
          </a:lstStyle>
          <a:p>
            <a:pPr lvl="0"/>
            <a:r>
              <a:rPr lang="de-DE" dirty="0"/>
              <a:t>07. Januar 2022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D5CDFBA-ABB9-0E40-B7B9-11A772C46FD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07975" y="2651400"/>
            <a:ext cx="7235825" cy="2333350"/>
          </a:xfrm>
          <a:prstGeom prst="rect">
            <a:avLst/>
          </a:prstGeom>
        </p:spPr>
        <p:txBody>
          <a:bodyPr tIns="108000" rIns="90000" anchor="t">
            <a:noAutofit/>
          </a:bodyPr>
          <a:lstStyle>
            <a:lvl1pPr algn="l">
              <a:lnSpc>
                <a:spcPct val="100000"/>
              </a:lnSpc>
              <a:defRPr sz="500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r>
              <a:rPr lang="de-DE" dirty="0"/>
              <a:t>Präsentationstitel</a:t>
            </a:r>
            <a:endParaRPr lang="de-CH" dirty="0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DFB5DC2C-4877-C346-8A78-F76928020AD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07975" y="319088"/>
            <a:ext cx="2628901" cy="801323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846F6B49-084D-E34E-BD99-3B69980892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705" t="-294" r="19669" b="294"/>
          <a:stretch/>
        </p:blipFill>
        <p:spPr>
          <a:xfrm>
            <a:off x="7830521" y="397261"/>
            <a:ext cx="2291965" cy="2291965"/>
          </a:xfrm>
          <a:prstGeom prst="ellipse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A300E890-D84E-0444-9F74-E799F2B1D88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676" r="16676"/>
          <a:stretch/>
        </p:blipFill>
        <p:spPr>
          <a:xfrm>
            <a:off x="9510233" y="2920113"/>
            <a:ext cx="2110058" cy="2110058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734F48F0-0999-6E40-9A1E-EEA1A6D2CFA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679" r="16679"/>
          <a:stretch/>
        </p:blipFill>
        <p:spPr>
          <a:xfrm>
            <a:off x="8076562" y="4593790"/>
            <a:ext cx="1593001" cy="1593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64442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titel_Digi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6F0BC5B7-4919-2845-B491-A5B5114017F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556" r="555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6D5CDFBA-ABB9-0E40-B7B9-11A772C46FD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14325" y="1873250"/>
            <a:ext cx="7229475" cy="3111500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lang="de-CH" smtClean="0">
                <a:effectLst/>
              </a:defRPr>
            </a:lvl1pPr>
          </a:lstStyle>
          <a:p>
            <a:r>
              <a:rPr lang="de-CH" noProof="0" dirty="0">
                <a:effectLst/>
                <a:latin typeface="Helvetica" pitchFamily="2" charset="0"/>
              </a:rPr>
              <a:t>Zwischentitel Folie für </a:t>
            </a:r>
            <a:br>
              <a:rPr lang="de-CH" noProof="0" dirty="0">
                <a:effectLst/>
                <a:latin typeface="Helvetica" pitchFamily="2" charset="0"/>
              </a:rPr>
            </a:br>
            <a:r>
              <a:rPr lang="de-CH" noProof="0" dirty="0">
                <a:effectLst/>
                <a:latin typeface="Helvetica" pitchFamily="2" charset="0"/>
              </a:rPr>
              <a:t>EB Digital um neue</a:t>
            </a:r>
            <a:br>
              <a:rPr lang="de-CH" noProof="0" dirty="0">
                <a:effectLst/>
                <a:latin typeface="Helvetica" pitchFamily="2" charset="0"/>
              </a:rPr>
            </a:br>
            <a:r>
              <a:rPr lang="de-CH" noProof="0" dirty="0">
                <a:effectLst/>
                <a:latin typeface="Helvetica" pitchFamily="2" charset="0"/>
              </a:rPr>
              <a:t>Abschnitte anzukündigen</a:t>
            </a:r>
          </a:p>
        </p:txBody>
      </p:sp>
      <p:pic>
        <p:nvPicPr>
          <p:cNvPr id="18" name="Grafik 17">
            <a:extLst>
              <a:ext uri="{FF2B5EF4-FFF2-40B4-BE49-F238E27FC236}">
                <a16:creationId xmlns:a16="http://schemas.microsoft.com/office/drawing/2014/main" id="{A300E890-D84E-0444-9F74-E799F2B1D88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40" r="440"/>
          <a:stretch/>
        </p:blipFill>
        <p:spPr>
          <a:xfrm>
            <a:off x="8024813" y="1231012"/>
            <a:ext cx="3859212" cy="2591687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734F48F0-0999-6E40-9A1E-EEA1A6D2CFA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400" r="24962"/>
          <a:stretch/>
        </p:blipFill>
        <p:spPr>
          <a:xfrm>
            <a:off x="7765234" y="4088965"/>
            <a:ext cx="2299516" cy="2299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9833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tufun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3C42915-02D8-2B40-8A08-05D2FA4F896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88987" y="1614488"/>
            <a:ext cx="10614025" cy="4406900"/>
          </a:xfrm>
        </p:spPr>
        <p:txBody>
          <a:bodyPr/>
          <a:lstStyle>
            <a:lvl1pPr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cxnSp>
        <p:nvCxnSpPr>
          <p:cNvPr id="10" name="Gerade Verbindung 9">
            <a:extLst>
              <a:ext uri="{FF2B5EF4-FFF2-40B4-BE49-F238E27FC236}">
                <a16:creationId xmlns:a16="http://schemas.microsoft.com/office/drawing/2014/main" id="{660D545A-6CD3-F84D-BBD5-F22B9477008D}"/>
              </a:ext>
            </a:extLst>
          </p:cNvPr>
          <p:cNvCxnSpPr/>
          <p:nvPr userDrawn="1"/>
        </p:nvCxnSpPr>
        <p:spPr>
          <a:xfrm>
            <a:off x="316993" y="1095056"/>
            <a:ext cx="1155715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10">
            <a:extLst>
              <a:ext uri="{FF2B5EF4-FFF2-40B4-BE49-F238E27FC236}">
                <a16:creationId xmlns:a16="http://schemas.microsoft.com/office/drawing/2014/main" id="{FA78F396-D3D6-9845-A546-44721C2AE528}"/>
              </a:ext>
            </a:extLst>
          </p:cNvPr>
          <p:cNvCxnSpPr/>
          <p:nvPr userDrawn="1"/>
        </p:nvCxnSpPr>
        <p:spPr>
          <a:xfrm>
            <a:off x="316993" y="6162015"/>
            <a:ext cx="11557150" cy="0"/>
          </a:xfrm>
          <a:prstGeom prst="line">
            <a:avLst/>
          </a:prstGeom>
          <a:ln>
            <a:solidFill>
              <a:schemeClr val="bg2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feld 12">
            <a:extLst>
              <a:ext uri="{FF2B5EF4-FFF2-40B4-BE49-F238E27FC236}">
                <a16:creationId xmlns:a16="http://schemas.microsoft.com/office/drawing/2014/main" id="{60B25ED9-24E7-6146-8C3D-30442E757F6C}"/>
              </a:ext>
            </a:extLst>
          </p:cNvPr>
          <p:cNvSpPr txBox="1"/>
          <p:nvPr userDrawn="1"/>
        </p:nvSpPr>
        <p:spPr>
          <a:xfrm>
            <a:off x="792868" y="6346988"/>
            <a:ext cx="1048632" cy="24789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e-CH" sz="16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EB Zürich</a:t>
            </a:r>
          </a:p>
        </p:txBody>
      </p:sp>
      <p:sp>
        <p:nvSpPr>
          <p:cNvPr id="15" name="Rahmen 14">
            <a:extLst>
              <a:ext uri="{FF2B5EF4-FFF2-40B4-BE49-F238E27FC236}">
                <a16:creationId xmlns:a16="http://schemas.microsoft.com/office/drawing/2014/main" id="{D186602A-AEE0-854C-8512-DEA578DDB4E5}"/>
              </a:ext>
            </a:extLst>
          </p:cNvPr>
          <p:cNvSpPr/>
          <p:nvPr userDrawn="1"/>
        </p:nvSpPr>
        <p:spPr>
          <a:xfrm>
            <a:off x="316993" y="6283161"/>
            <a:ext cx="392329" cy="392400"/>
          </a:xfrm>
          <a:prstGeom prst="frame">
            <a:avLst>
              <a:gd name="adj1" fmla="val 2756"/>
            </a:avLst>
          </a:prstGeom>
          <a:solidFill>
            <a:schemeClr val="bg2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6" name="Rechtwinkliges Dreieck 15">
            <a:extLst>
              <a:ext uri="{FF2B5EF4-FFF2-40B4-BE49-F238E27FC236}">
                <a16:creationId xmlns:a16="http://schemas.microsoft.com/office/drawing/2014/main" id="{74FE9368-1D10-0E48-9718-F508E17B7343}"/>
              </a:ext>
            </a:extLst>
          </p:cNvPr>
          <p:cNvSpPr/>
          <p:nvPr userDrawn="1"/>
        </p:nvSpPr>
        <p:spPr>
          <a:xfrm>
            <a:off x="316993" y="6281737"/>
            <a:ext cx="392329" cy="393823"/>
          </a:xfrm>
          <a:prstGeom prst="rtTriangle">
            <a:avLst/>
          </a:prstGeom>
          <a:solidFill>
            <a:schemeClr val="bg2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3AC178BF-F2F1-7449-B806-AEC1D5511E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2868" y="318600"/>
            <a:ext cx="10610145" cy="65979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Folientitel</a:t>
            </a:r>
            <a:endParaRPr lang="de-CH" dirty="0"/>
          </a:p>
        </p:txBody>
      </p:sp>
      <p:sp>
        <p:nvSpPr>
          <p:cNvPr id="14" name="Foliennummernplatzhalter 5">
            <a:extLst>
              <a:ext uri="{FF2B5EF4-FFF2-40B4-BE49-F238E27FC236}">
                <a16:creationId xmlns:a16="http://schemas.microsoft.com/office/drawing/2014/main" id="{2B941EAC-B4FA-4446-B5E6-6F0F4F420006}"/>
              </a:ext>
            </a:extLst>
          </p:cNvPr>
          <p:cNvSpPr txBox="1">
            <a:spLocks/>
          </p:cNvSpPr>
          <p:nvPr userDrawn="1"/>
        </p:nvSpPr>
        <p:spPr>
          <a:xfrm>
            <a:off x="9221276" y="628173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latinLnBrk="0" hangingPunct="1">
              <a:defRPr sz="1600" kern="120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A97780C-D06F-6F41-9BD3-D301E9E7D7C9}" type="slidenum">
              <a:rPr lang="de-CH" smtClean="0"/>
              <a:pPr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6644404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65ACA488-C51C-9948-A6E8-5EBE7E9F599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868" y="2133601"/>
            <a:ext cx="10610145" cy="3368674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Systemschrift Normal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Systemschrift Normal"/>
              <a:buNone/>
              <a:tabLst/>
              <a:defRPr/>
            </a:pPr>
            <a:r>
              <a:rPr lang="de-DE" dirty="0"/>
              <a:t>Text eingeben…</a:t>
            </a:r>
          </a:p>
          <a:p>
            <a:pPr lvl="0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4B6A6D1-4766-7A49-8EAD-F87A187308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2868" y="319088"/>
            <a:ext cx="10610145" cy="65979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Folientitel</a:t>
            </a:r>
            <a:endParaRPr lang="de-CH" dirty="0"/>
          </a:p>
        </p:txBody>
      </p:sp>
      <p:cxnSp>
        <p:nvCxnSpPr>
          <p:cNvPr id="10" name="Gerade Verbindung 9">
            <a:extLst>
              <a:ext uri="{FF2B5EF4-FFF2-40B4-BE49-F238E27FC236}">
                <a16:creationId xmlns:a16="http://schemas.microsoft.com/office/drawing/2014/main" id="{660D545A-6CD3-F84D-BBD5-F22B9477008D}"/>
              </a:ext>
            </a:extLst>
          </p:cNvPr>
          <p:cNvCxnSpPr/>
          <p:nvPr userDrawn="1"/>
        </p:nvCxnSpPr>
        <p:spPr>
          <a:xfrm>
            <a:off x="316993" y="1095056"/>
            <a:ext cx="1155715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10">
            <a:extLst>
              <a:ext uri="{FF2B5EF4-FFF2-40B4-BE49-F238E27FC236}">
                <a16:creationId xmlns:a16="http://schemas.microsoft.com/office/drawing/2014/main" id="{FA78F396-D3D6-9845-A546-44721C2AE528}"/>
              </a:ext>
            </a:extLst>
          </p:cNvPr>
          <p:cNvCxnSpPr/>
          <p:nvPr userDrawn="1"/>
        </p:nvCxnSpPr>
        <p:spPr>
          <a:xfrm>
            <a:off x="316993" y="6162015"/>
            <a:ext cx="11557150" cy="0"/>
          </a:xfrm>
          <a:prstGeom prst="line">
            <a:avLst/>
          </a:prstGeom>
          <a:ln>
            <a:solidFill>
              <a:schemeClr val="bg2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feld 12">
            <a:extLst>
              <a:ext uri="{FF2B5EF4-FFF2-40B4-BE49-F238E27FC236}">
                <a16:creationId xmlns:a16="http://schemas.microsoft.com/office/drawing/2014/main" id="{60B25ED9-24E7-6146-8C3D-30442E757F6C}"/>
              </a:ext>
            </a:extLst>
          </p:cNvPr>
          <p:cNvSpPr txBox="1"/>
          <p:nvPr userDrawn="1"/>
        </p:nvSpPr>
        <p:spPr>
          <a:xfrm>
            <a:off x="792868" y="6346988"/>
            <a:ext cx="1048632" cy="24789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e-CH" sz="16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EB Zürich</a:t>
            </a:r>
          </a:p>
        </p:txBody>
      </p:sp>
      <p:sp>
        <p:nvSpPr>
          <p:cNvPr id="15" name="Rahmen 14">
            <a:extLst>
              <a:ext uri="{FF2B5EF4-FFF2-40B4-BE49-F238E27FC236}">
                <a16:creationId xmlns:a16="http://schemas.microsoft.com/office/drawing/2014/main" id="{D186602A-AEE0-854C-8512-DEA578DDB4E5}"/>
              </a:ext>
            </a:extLst>
          </p:cNvPr>
          <p:cNvSpPr/>
          <p:nvPr userDrawn="1"/>
        </p:nvSpPr>
        <p:spPr>
          <a:xfrm>
            <a:off x="316993" y="6283161"/>
            <a:ext cx="392329" cy="392400"/>
          </a:xfrm>
          <a:prstGeom prst="frame">
            <a:avLst>
              <a:gd name="adj1" fmla="val 2756"/>
            </a:avLst>
          </a:prstGeom>
          <a:solidFill>
            <a:schemeClr val="bg2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6" name="Rechtwinkliges Dreieck 15">
            <a:extLst>
              <a:ext uri="{FF2B5EF4-FFF2-40B4-BE49-F238E27FC236}">
                <a16:creationId xmlns:a16="http://schemas.microsoft.com/office/drawing/2014/main" id="{74FE9368-1D10-0E48-9718-F508E17B7343}"/>
              </a:ext>
            </a:extLst>
          </p:cNvPr>
          <p:cNvSpPr/>
          <p:nvPr userDrawn="1"/>
        </p:nvSpPr>
        <p:spPr>
          <a:xfrm>
            <a:off x="316993" y="6281737"/>
            <a:ext cx="392329" cy="393823"/>
          </a:xfrm>
          <a:prstGeom prst="rtTriangle">
            <a:avLst/>
          </a:prstGeom>
          <a:solidFill>
            <a:schemeClr val="bg2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2" name="Foliennummernplatzhalter 5">
            <a:extLst>
              <a:ext uri="{FF2B5EF4-FFF2-40B4-BE49-F238E27FC236}">
                <a16:creationId xmlns:a16="http://schemas.microsoft.com/office/drawing/2014/main" id="{1C18FFAC-6A0E-C248-BD77-87030237CAFE}"/>
              </a:ext>
            </a:extLst>
          </p:cNvPr>
          <p:cNvSpPr txBox="1">
            <a:spLocks/>
          </p:cNvSpPr>
          <p:nvPr userDrawn="1"/>
        </p:nvSpPr>
        <p:spPr>
          <a:xfrm>
            <a:off x="9221276" y="628173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latinLnBrk="0" hangingPunct="1">
              <a:defRPr sz="1600" kern="120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A97780C-D06F-6F41-9BD3-D301E9E7D7C9}" type="slidenum">
              <a:rPr lang="de-CH" smtClean="0"/>
              <a:pPr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5302204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el 1">
            <a:extLst>
              <a:ext uri="{FF2B5EF4-FFF2-40B4-BE49-F238E27FC236}">
                <a16:creationId xmlns:a16="http://schemas.microsoft.com/office/drawing/2014/main" id="{DF401620-BBEA-D146-96AE-3C5B81513A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2868" y="319088"/>
            <a:ext cx="10610145" cy="659799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CH" dirty="0"/>
              <a:t>Folientitel</a:t>
            </a:r>
          </a:p>
        </p:txBody>
      </p:sp>
      <p:sp>
        <p:nvSpPr>
          <p:cNvPr id="14" name="Textplatzhalter 3">
            <a:extLst>
              <a:ext uri="{FF2B5EF4-FFF2-40B4-BE49-F238E27FC236}">
                <a16:creationId xmlns:a16="http://schemas.microsoft.com/office/drawing/2014/main" id="{98D0E5AB-0840-E644-87DB-FFB86758D754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788988" y="1355725"/>
            <a:ext cx="5307012" cy="4660899"/>
          </a:xfrm>
        </p:spPr>
        <p:txBody>
          <a:bodyPr>
            <a:noAutofit/>
          </a:bodyPr>
          <a:lstStyle>
            <a:lvl1pPr marL="285750" indent="-285750">
              <a:lnSpc>
                <a:spcPct val="100000"/>
              </a:lnSpc>
              <a:spcBef>
                <a:spcPts val="0"/>
              </a:spcBef>
              <a:buFont typeface="Symbol" pitchFamily="2" charset="2"/>
              <a:buChar char="-"/>
              <a:defRPr lang="de-CH" sz="1800" smtClean="0">
                <a:effectLst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 eingeben…</a:t>
            </a:r>
          </a:p>
        </p:txBody>
      </p:sp>
      <p:cxnSp>
        <p:nvCxnSpPr>
          <p:cNvPr id="10" name="Gerade Verbindung 9">
            <a:extLst>
              <a:ext uri="{FF2B5EF4-FFF2-40B4-BE49-F238E27FC236}">
                <a16:creationId xmlns:a16="http://schemas.microsoft.com/office/drawing/2014/main" id="{660D545A-6CD3-F84D-BBD5-F22B9477008D}"/>
              </a:ext>
            </a:extLst>
          </p:cNvPr>
          <p:cNvCxnSpPr/>
          <p:nvPr userDrawn="1"/>
        </p:nvCxnSpPr>
        <p:spPr>
          <a:xfrm>
            <a:off x="316993" y="1095056"/>
            <a:ext cx="1155715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10">
            <a:extLst>
              <a:ext uri="{FF2B5EF4-FFF2-40B4-BE49-F238E27FC236}">
                <a16:creationId xmlns:a16="http://schemas.microsoft.com/office/drawing/2014/main" id="{FA78F396-D3D6-9845-A546-44721C2AE528}"/>
              </a:ext>
            </a:extLst>
          </p:cNvPr>
          <p:cNvCxnSpPr/>
          <p:nvPr userDrawn="1"/>
        </p:nvCxnSpPr>
        <p:spPr>
          <a:xfrm>
            <a:off x="316993" y="6162015"/>
            <a:ext cx="11557150" cy="0"/>
          </a:xfrm>
          <a:prstGeom prst="line">
            <a:avLst/>
          </a:prstGeom>
          <a:ln>
            <a:solidFill>
              <a:schemeClr val="bg2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feld 12">
            <a:extLst>
              <a:ext uri="{FF2B5EF4-FFF2-40B4-BE49-F238E27FC236}">
                <a16:creationId xmlns:a16="http://schemas.microsoft.com/office/drawing/2014/main" id="{60B25ED9-24E7-6146-8C3D-30442E757F6C}"/>
              </a:ext>
            </a:extLst>
          </p:cNvPr>
          <p:cNvSpPr txBox="1"/>
          <p:nvPr userDrawn="1"/>
        </p:nvSpPr>
        <p:spPr>
          <a:xfrm>
            <a:off x="792868" y="6346988"/>
            <a:ext cx="1048632" cy="24789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e-CH" sz="16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EB Zürich</a:t>
            </a:r>
          </a:p>
        </p:txBody>
      </p:sp>
      <p:sp>
        <p:nvSpPr>
          <p:cNvPr id="15" name="Rahmen 14">
            <a:extLst>
              <a:ext uri="{FF2B5EF4-FFF2-40B4-BE49-F238E27FC236}">
                <a16:creationId xmlns:a16="http://schemas.microsoft.com/office/drawing/2014/main" id="{D186602A-AEE0-854C-8512-DEA578DDB4E5}"/>
              </a:ext>
            </a:extLst>
          </p:cNvPr>
          <p:cNvSpPr/>
          <p:nvPr userDrawn="1"/>
        </p:nvSpPr>
        <p:spPr>
          <a:xfrm>
            <a:off x="316993" y="6283161"/>
            <a:ext cx="392329" cy="392400"/>
          </a:xfrm>
          <a:prstGeom prst="frame">
            <a:avLst>
              <a:gd name="adj1" fmla="val 2756"/>
            </a:avLst>
          </a:prstGeom>
          <a:solidFill>
            <a:schemeClr val="bg2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6" name="Rechtwinkliges Dreieck 15">
            <a:extLst>
              <a:ext uri="{FF2B5EF4-FFF2-40B4-BE49-F238E27FC236}">
                <a16:creationId xmlns:a16="http://schemas.microsoft.com/office/drawing/2014/main" id="{74FE9368-1D10-0E48-9718-F508E17B7343}"/>
              </a:ext>
            </a:extLst>
          </p:cNvPr>
          <p:cNvSpPr/>
          <p:nvPr userDrawn="1"/>
        </p:nvSpPr>
        <p:spPr>
          <a:xfrm>
            <a:off x="316993" y="6281737"/>
            <a:ext cx="392329" cy="393823"/>
          </a:xfrm>
          <a:prstGeom prst="rtTriangle">
            <a:avLst/>
          </a:prstGeom>
          <a:solidFill>
            <a:schemeClr val="bg2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2" name="Bildplatzhalter 2">
            <a:extLst>
              <a:ext uri="{FF2B5EF4-FFF2-40B4-BE49-F238E27FC236}">
                <a16:creationId xmlns:a16="http://schemas.microsoft.com/office/drawing/2014/main" id="{8386CB38-69E6-4A46-B564-F18FA1453AC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578599" y="1355725"/>
            <a:ext cx="4824413" cy="4660899"/>
          </a:xfrm>
        </p:spPr>
        <p:txBody>
          <a:bodyPr>
            <a:no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CH" dirty="0"/>
          </a:p>
        </p:txBody>
      </p:sp>
      <p:sp>
        <p:nvSpPr>
          <p:cNvPr id="17" name="Foliennummernplatzhalter 5">
            <a:extLst>
              <a:ext uri="{FF2B5EF4-FFF2-40B4-BE49-F238E27FC236}">
                <a16:creationId xmlns:a16="http://schemas.microsoft.com/office/drawing/2014/main" id="{82B8CCED-1F16-CE4D-B90A-A8B3B185480A}"/>
              </a:ext>
            </a:extLst>
          </p:cNvPr>
          <p:cNvSpPr txBox="1">
            <a:spLocks/>
          </p:cNvSpPr>
          <p:nvPr userDrawn="1"/>
        </p:nvSpPr>
        <p:spPr>
          <a:xfrm>
            <a:off x="9221276" y="628173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latinLnBrk="0" hangingPunct="1">
              <a:defRPr sz="1600" kern="120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A97780C-D06F-6F41-9BD3-D301E9E7D7C9}" type="slidenum">
              <a:rPr lang="de-CH" smtClean="0"/>
              <a:pPr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597117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zwei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erade Verbindung 9">
            <a:extLst>
              <a:ext uri="{FF2B5EF4-FFF2-40B4-BE49-F238E27FC236}">
                <a16:creationId xmlns:a16="http://schemas.microsoft.com/office/drawing/2014/main" id="{660D545A-6CD3-F84D-BBD5-F22B9477008D}"/>
              </a:ext>
            </a:extLst>
          </p:cNvPr>
          <p:cNvCxnSpPr/>
          <p:nvPr userDrawn="1"/>
        </p:nvCxnSpPr>
        <p:spPr>
          <a:xfrm>
            <a:off x="316993" y="1095056"/>
            <a:ext cx="1155715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10">
            <a:extLst>
              <a:ext uri="{FF2B5EF4-FFF2-40B4-BE49-F238E27FC236}">
                <a16:creationId xmlns:a16="http://schemas.microsoft.com/office/drawing/2014/main" id="{FA78F396-D3D6-9845-A546-44721C2AE528}"/>
              </a:ext>
            </a:extLst>
          </p:cNvPr>
          <p:cNvCxnSpPr/>
          <p:nvPr userDrawn="1"/>
        </p:nvCxnSpPr>
        <p:spPr>
          <a:xfrm>
            <a:off x="316993" y="6162015"/>
            <a:ext cx="11557150" cy="0"/>
          </a:xfrm>
          <a:prstGeom prst="line">
            <a:avLst/>
          </a:prstGeom>
          <a:ln>
            <a:solidFill>
              <a:schemeClr val="bg2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feld 12">
            <a:extLst>
              <a:ext uri="{FF2B5EF4-FFF2-40B4-BE49-F238E27FC236}">
                <a16:creationId xmlns:a16="http://schemas.microsoft.com/office/drawing/2014/main" id="{60B25ED9-24E7-6146-8C3D-30442E757F6C}"/>
              </a:ext>
            </a:extLst>
          </p:cNvPr>
          <p:cNvSpPr txBox="1"/>
          <p:nvPr userDrawn="1"/>
        </p:nvSpPr>
        <p:spPr>
          <a:xfrm>
            <a:off x="792868" y="6346988"/>
            <a:ext cx="1048632" cy="24789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e-CH" sz="16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EB Zürich</a:t>
            </a:r>
          </a:p>
        </p:txBody>
      </p:sp>
      <p:sp>
        <p:nvSpPr>
          <p:cNvPr id="15" name="Rahmen 14">
            <a:extLst>
              <a:ext uri="{FF2B5EF4-FFF2-40B4-BE49-F238E27FC236}">
                <a16:creationId xmlns:a16="http://schemas.microsoft.com/office/drawing/2014/main" id="{D186602A-AEE0-854C-8512-DEA578DDB4E5}"/>
              </a:ext>
            </a:extLst>
          </p:cNvPr>
          <p:cNvSpPr/>
          <p:nvPr userDrawn="1"/>
        </p:nvSpPr>
        <p:spPr>
          <a:xfrm>
            <a:off x="316993" y="6283161"/>
            <a:ext cx="392329" cy="392400"/>
          </a:xfrm>
          <a:prstGeom prst="frame">
            <a:avLst>
              <a:gd name="adj1" fmla="val 2756"/>
            </a:avLst>
          </a:prstGeom>
          <a:solidFill>
            <a:schemeClr val="bg2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6" name="Rechtwinkliges Dreieck 15">
            <a:extLst>
              <a:ext uri="{FF2B5EF4-FFF2-40B4-BE49-F238E27FC236}">
                <a16:creationId xmlns:a16="http://schemas.microsoft.com/office/drawing/2014/main" id="{74FE9368-1D10-0E48-9718-F508E17B7343}"/>
              </a:ext>
            </a:extLst>
          </p:cNvPr>
          <p:cNvSpPr/>
          <p:nvPr userDrawn="1"/>
        </p:nvSpPr>
        <p:spPr>
          <a:xfrm>
            <a:off x="316993" y="6281737"/>
            <a:ext cx="392329" cy="393823"/>
          </a:xfrm>
          <a:prstGeom prst="rtTriangle">
            <a:avLst/>
          </a:prstGeom>
          <a:solidFill>
            <a:schemeClr val="bg2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7" name="Textplatzhalter 3">
            <a:extLst>
              <a:ext uri="{FF2B5EF4-FFF2-40B4-BE49-F238E27FC236}">
                <a16:creationId xmlns:a16="http://schemas.microsoft.com/office/drawing/2014/main" id="{F4182996-274E-0D40-94F1-7644A17A9CF9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6578600" y="1355725"/>
            <a:ext cx="5305425" cy="4746352"/>
          </a:xfrm>
        </p:spPr>
        <p:txBody>
          <a:bodyPr>
            <a:noAutofit/>
          </a:bodyPr>
          <a:lstStyle>
            <a:lvl1pPr marL="285750" indent="-285750">
              <a:lnSpc>
                <a:spcPct val="100000"/>
              </a:lnSpc>
              <a:spcBef>
                <a:spcPts val="0"/>
              </a:spcBef>
              <a:buFont typeface="Symbol" pitchFamily="2" charset="2"/>
              <a:buChar char="-"/>
              <a:defRPr lang="de-CH" sz="1800" smtClean="0">
                <a:effectLst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 eingeben…</a:t>
            </a:r>
          </a:p>
        </p:txBody>
      </p:sp>
      <p:sp>
        <p:nvSpPr>
          <p:cNvPr id="12" name="Textplatzhalter 3">
            <a:extLst>
              <a:ext uri="{FF2B5EF4-FFF2-40B4-BE49-F238E27FC236}">
                <a16:creationId xmlns:a16="http://schemas.microsoft.com/office/drawing/2014/main" id="{1DAFC070-723B-8C4E-8E04-57F73E2A31B1}"/>
              </a:ext>
            </a:extLst>
          </p:cNvPr>
          <p:cNvSpPr>
            <a:spLocks noGrp="1"/>
          </p:cNvSpPr>
          <p:nvPr>
            <p:ph type="body" sz="half" idx="14" hasCustomPrompt="1"/>
          </p:nvPr>
        </p:nvSpPr>
        <p:spPr>
          <a:xfrm>
            <a:off x="792868" y="1355725"/>
            <a:ext cx="5305425" cy="4746352"/>
          </a:xfrm>
        </p:spPr>
        <p:txBody>
          <a:bodyPr>
            <a:noAutofit/>
          </a:bodyPr>
          <a:lstStyle>
            <a:lvl1pPr marL="285750" indent="-285750">
              <a:lnSpc>
                <a:spcPct val="100000"/>
              </a:lnSpc>
              <a:spcBef>
                <a:spcPts val="0"/>
              </a:spcBef>
              <a:buFont typeface="Symbol" pitchFamily="2" charset="2"/>
              <a:buChar char="-"/>
              <a:defRPr lang="de-CH" sz="1800" smtClean="0">
                <a:effectLst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 eingeben…</a:t>
            </a:r>
          </a:p>
        </p:txBody>
      </p:sp>
      <p:sp>
        <p:nvSpPr>
          <p:cNvPr id="14" name="Foliennummernplatzhalter 5">
            <a:extLst>
              <a:ext uri="{FF2B5EF4-FFF2-40B4-BE49-F238E27FC236}">
                <a16:creationId xmlns:a16="http://schemas.microsoft.com/office/drawing/2014/main" id="{B7339BAB-8CA4-344A-9215-A8AF6F64247D}"/>
              </a:ext>
            </a:extLst>
          </p:cNvPr>
          <p:cNvSpPr txBox="1">
            <a:spLocks/>
          </p:cNvSpPr>
          <p:nvPr userDrawn="1"/>
        </p:nvSpPr>
        <p:spPr>
          <a:xfrm>
            <a:off x="9221276" y="628173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latinLnBrk="0" hangingPunct="1">
              <a:defRPr sz="1600" kern="120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A97780C-D06F-6F41-9BD3-D301E9E7D7C9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18" name="Titel 1">
            <a:extLst>
              <a:ext uri="{FF2B5EF4-FFF2-40B4-BE49-F238E27FC236}">
                <a16:creationId xmlns:a16="http://schemas.microsoft.com/office/drawing/2014/main" id="{DD65274B-438A-B44D-92CC-1E320D8DBB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2868" y="318600"/>
            <a:ext cx="10610145" cy="65979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Folientitel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5355593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Bild bre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erade Verbindung 9">
            <a:extLst>
              <a:ext uri="{FF2B5EF4-FFF2-40B4-BE49-F238E27FC236}">
                <a16:creationId xmlns:a16="http://schemas.microsoft.com/office/drawing/2014/main" id="{660D545A-6CD3-F84D-BBD5-F22B9477008D}"/>
              </a:ext>
            </a:extLst>
          </p:cNvPr>
          <p:cNvCxnSpPr/>
          <p:nvPr userDrawn="1"/>
        </p:nvCxnSpPr>
        <p:spPr>
          <a:xfrm>
            <a:off x="316993" y="1095056"/>
            <a:ext cx="1155715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10">
            <a:extLst>
              <a:ext uri="{FF2B5EF4-FFF2-40B4-BE49-F238E27FC236}">
                <a16:creationId xmlns:a16="http://schemas.microsoft.com/office/drawing/2014/main" id="{FA78F396-D3D6-9845-A546-44721C2AE528}"/>
              </a:ext>
            </a:extLst>
          </p:cNvPr>
          <p:cNvCxnSpPr/>
          <p:nvPr userDrawn="1"/>
        </p:nvCxnSpPr>
        <p:spPr>
          <a:xfrm>
            <a:off x="316993" y="6162015"/>
            <a:ext cx="11557150" cy="0"/>
          </a:xfrm>
          <a:prstGeom prst="line">
            <a:avLst/>
          </a:prstGeom>
          <a:ln>
            <a:solidFill>
              <a:schemeClr val="bg2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feld 12">
            <a:extLst>
              <a:ext uri="{FF2B5EF4-FFF2-40B4-BE49-F238E27FC236}">
                <a16:creationId xmlns:a16="http://schemas.microsoft.com/office/drawing/2014/main" id="{60B25ED9-24E7-6146-8C3D-30442E757F6C}"/>
              </a:ext>
            </a:extLst>
          </p:cNvPr>
          <p:cNvSpPr txBox="1"/>
          <p:nvPr userDrawn="1"/>
        </p:nvSpPr>
        <p:spPr>
          <a:xfrm>
            <a:off x="792868" y="6346988"/>
            <a:ext cx="1048632" cy="24789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e-CH" sz="16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EB Zürich</a:t>
            </a:r>
          </a:p>
        </p:txBody>
      </p:sp>
      <p:sp>
        <p:nvSpPr>
          <p:cNvPr id="15" name="Rahmen 14">
            <a:extLst>
              <a:ext uri="{FF2B5EF4-FFF2-40B4-BE49-F238E27FC236}">
                <a16:creationId xmlns:a16="http://schemas.microsoft.com/office/drawing/2014/main" id="{D186602A-AEE0-854C-8512-DEA578DDB4E5}"/>
              </a:ext>
            </a:extLst>
          </p:cNvPr>
          <p:cNvSpPr/>
          <p:nvPr userDrawn="1"/>
        </p:nvSpPr>
        <p:spPr>
          <a:xfrm>
            <a:off x="316993" y="6283161"/>
            <a:ext cx="392329" cy="392400"/>
          </a:xfrm>
          <a:prstGeom prst="frame">
            <a:avLst>
              <a:gd name="adj1" fmla="val 2756"/>
            </a:avLst>
          </a:prstGeom>
          <a:solidFill>
            <a:schemeClr val="bg2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6" name="Rechtwinkliges Dreieck 15">
            <a:extLst>
              <a:ext uri="{FF2B5EF4-FFF2-40B4-BE49-F238E27FC236}">
                <a16:creationId xmlns:a16="http://schemas.microsoft.com/office/drawing/2014/main" id="{74FE9368-1D10-0E48-9718-F508E17B7343}"/>
              </a:ext>
            </a:extLst>
          </p:cNvPr>
          <p:cNvSpPr/>
          <p:nvPr userDrawn="1"/>
        </p:nvSpPr>
        <p:spPr>
          <a:xfrm>
            <a:off x="316993" y="6281737"/>
            <a:ext cx="392329" cy="393823"/>
          </a:xfrm>
          <a:prstGeom prst="rtTriangle">
            <a:avLst/>
          </a:prstGeom>
          <a:solidFill>
            <a:schemeClr val="bg2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2" name="Bildplatzhalter 2">
            <a:extLst>
              <a:ext uri="{FF2B5EF4-FFF2-40B4-BE49-F238E27FC236}">
                <a16:creationId xmlns:a16="http://schemas.microsoft.com/office/drawing/2014/main" id="{8386CB38-69E6-4A46-B564-F18FA1453AC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167188" y="1355725"/>
            <a:ext cx="7235824" cy="4660900"/>
          </a:xfrm>
        </p:spPr>
        <p:txBody>
          <a:bodyPr>
            <a:no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CH" dirty="0"/>
          </a:p>
        </p:txBody>
      </p:sp>
      <p:sp>
        <p:nvSpPr>
          <p:cNvPr id="14" name="Textplatzhalter 3">
            <a:extLst>
              <a:ext uri="{FF2B5EF4-FFF2-40B4-BE49-F238E27FC236}">
                <a16:creationId xmlns:a16="http://schemas.microsoft.com/office/drawing/2014/main" id="{98D0E5AB-0840-E644-87DB-FFB86758D754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792868" y="1355725"/>
            <a:ext cx="2891720" cy="4660882"/>
          </a:xfr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0"/>
              </a:spcBef>
              <a:buFont typeface="Symbol" pitchFamily="2" charset="2"/>
              <a:buChar char="-"/>
              <a:defRPr lang="de-CH" sz="1200" smtClean="0">
                <a:effectLst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 eingeben…</a:t>
            </a:r>
          </a:p>
        </p:txBody>
      </p:sp>
      <p:sp>
        <p:nvSpPr>
          <p:cNvPr id="17" name="Foliennummernplatzhalter 5">
            <a:extLst>
              <a:ext uri="{FF2B5EF4-FFF2-40B4-BE49-F238E27FC236}">
                <a16:creationId xmlns:a16="http://schemas.microsoft.com/office/drawing/2014/main" id="{FD5A887D-3754-7D46-85DB-B771C6C44620}"/>
              </a:ext>
            </a:extLst>
          </p:cNvPr>
          <p:cNvSpPr txBox="1">
            <a:spLocks/>
          </p:cNvSpPr>
          <p:nvPr userDrawn="1"/>
        </p:nvSpPr>
        <p:spPr>
          <a:xfrm>
            <a:off x="9221276" y="628173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latinLnBrk="0" hangingPunct="1">
              <a:defRPr sz="1600" kern="120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A97780C-D06F-6F41-9BD3-D301E9E7D7C9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19" name="Titel 1">
            <a:extLst>
              <a:ext uri="{FF2B5EF4-FFF2-40B4-BE49-F238E27FC236}">
                <a16:creationId xmlns:a16="http://schemas.microsoft.com/office/drawing/2014/main" id="{4094ABBD-0B11-5E4B-9A30-09C8522303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2868" y="318600"/>
            <a:ext cx="10610145" cy="659798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Folientitel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5707254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&amp; Einleitungs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erade Verbindung 9">
            <a:extLst>
              <a:ext uri="{FF2B5EF4-FFF2-40B4-BE49-F238E27FC236}">
                <a16:creationId xmlns:a16="http://schemas.microsoft.com/office/drawing/2014/main" id="{660D545A-6CD3-F84D-BBD5-F22B9477008D}"/>
              </a:ext>
            </a:extLst>
          </p:cNvPr>
          <p:cNvCxnSpPr/>
          <p:nvPr userDrawn="1"/>
        </p:nvCxnSpPr>
        <p:spPr>
          <a:xfrm>
            <a:off x="316993" y="1095056"/>
            <a:ext cx="1155715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10">
            <a:extLst>
              <a:ext uri="{FF2B5EF4-FFF2-40B4-BE49-F238E27FC236}">
                <a16:creationId xmlns:a16="http://schemas.microsoft.com/office/drawing/2014/main" id="{FA78F396-D3D6-9845-A546-44721C2AE528}"/>
              </a:ext>
            </a:extLst>
          </p:cNvPr>
          <p:cNvCxnSpPr/>
          <p:nvPr userDrawn="1"/>
        </p:nvCxnSpPr>
        <p:spPr>
          <a:xfrm>
            <a:off x="316993" y="6162015"/>
            <a:ext cx="11557150" cy="0"/>
          </a:xfrm>
          <a:prstGeom prst="line">
            <a:avLst/>
          </a:prstGeom>
          <a:ln>
            <a:solidFill>
              <a:schemeClr val="bg2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feld 12">
            <a:extLst>
              <a:ext uri="{FF2B5EF4-FFF2-40B4-BE49-F238E27FC236}">
                <a16:creationId xmlns:a16="http://schemas.microsoft.com/office/drawing/2014/main" id="{60B25ED9-24E7-6146-8C3D-30442E757F6C}"/>
              </a:ext>
            </a:extLst>
          </p:cNvPr>
          <p:cNvSpPr txBox="1"/>
          <p:nvPr userDrawn="1"/>
        </p:nvSpPr>
        <p:spPr>
          <a:xfrm>
            <a:off x="792868" y="6346988"/>
            <a:ext cx="1048632" cy="24789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e-CH" sz="16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EB Zürich</a:t>
            </a:r>
          </a:p>
        </p:txBody>
      </p:sp>
      <p:sp>
        <p:nvSpPr>
          <p:cNvPr id="15" name="Rahmen 14">
            <a:extLst>
              <a:ext uri="{FF2B5EF4-FFF2-40B4-BE49-F238E27FC236}">
                <a16:creationId xmlns:a16="http://schemas.microsoft.com/office/drawing/2014/main" id="{D186602A-AEE0-854C-8512-DEA578DDB4E5}"/>
              </a:ext>
            </a:extLst>
          </p:cNvPr>
          <p:cNvSpPr/>
          <p:nvPr userDrawn="1"/>
        </p:nvSpPr>
        <p:spPr>
          <a:xfrm>
            <a:off x="316993" y="6283161"/>
            <a:ext cx="392329" cy="392400"/>
          </a:xfrm>
          <a:prstGeom prst="frame">
            <a:avLst>
              <a:gd name="adj1" fmla="val 2756"/>
            </a:avLst>
          </a:prstGeom>
          <a:solidFill>
            <a:schemeClr val="bg2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6" name="Rechtwinkliges Dreieck 15">
            <a:extLst>
              <a:ext uri="{FF2B5EF4-FFF2-40B4-BE49-F238E27FC236}">
                <a16:creationId xmlns:a16="http://schemas.microsoft.com/office/drawing/2014/main" id="{74FE9368-1D10-0E48-9718-F508E17B7343}"/>
              </a:ext>
            </a:extLst>
          </p:cNvPr>
          <p:cNvSpPr/>
          <p:nvPr userDrawn="1"/>
        </p:nvSpPr>
        <p:spPr>
          <a:xfrm>
            <a:off x="316993" y="6281737"/>
            <a:ext cx="392329" cy="393823"/>
          </a:xfrm>
          <a:prstGeom prst="rtTriangle">
            <a:avLst/>
          </a:prstGeom>
          <a:solidFill>
            <a:schemeClr val="bg2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4" name="Textplatzhalter 3">
            <a:extLst>
              <a:ext uri="{FF2B5EF4-FFF2-40B4-BE49-F238E27FC236}">
                <a16:creationId xmlns:a16="http://schemas.microsoft.com/office/drawing/2014/main" id="{98D0E5AB-0840-E644-87DB-FFB86758D754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785976" y="1354155"/>
            <a:ext cx="5310024" cy="779446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de-CH" sz="1200" smtClean="0">
                <a:effectLst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 eingeben…</a:t>
            </a:r>
          </a:p>
        </p:txBody>
      </p:sp>
      <p:sp>
        <p:nvSpPr>
          <p:cNvPr id="3" name="Diagrammplatzhalter 2"/>
          <p:cNvSpPr>
            <a:spLocks noGrp="1"/>
          </p:cNvSpPr>
          <p:nvPr>
            <p:ph type="chart" sz="quarter" idx="13"/>
          </p:nvPr>
        </p:nvSpPr>
        <p:spPr>
          <a:xfrm>
            <a:off x="792868" y="2133600"/>
            <a:ext cx="10610145" cy="3887787"/>
          </a:xfrm>
        </p:spPr>
        <p:txBody>
          <a:bodyPr>
            <a:noAutofit/>
          </a:bodyPr>
          <a:lstStyle/>
          <a:p>
            <a:r>
              <a:rPr lang="de-DE"/>
              <a:t>Diagramm durch Klicken auf Symbol hinzufügen</a:t>
            </a:r>
            <a:endParaRPr lang="de-CH"/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687B8F2C-4D45-1448-9FAB-C2D7AB407EE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2868" y="319088"/>
            <a:ext cx="10610145" cy="659798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Folientitel</a:t>
            </a:r>
            <a:endParaRPr lang="de-CH" dirty="0"/>
          </a:p>
        </p:txBody>
      </p:sp>
      <p:sp>
        <p:nvSpPr>
          <p:cNvPr id="17" name="Foliennummernplatzhalter 5">
            <a:extLst>
              <a:ext uri="{FF2B5EF4-FFF2-40B4-BE49-F238E27FC236}">
                <a16:creationId xmlns:a16="http://schemas.microsoft.com/office/drawing/2014/main" id="{6103D2A4-75CB-9F44-BC0C-603F7E5F70AF}"/>
              </a:ext>
            </a:extLst>
          </p:cNvPr>
          <p:cNvSpPr txBox="1">
            <a:spLocks/>
          </p:cNvSpPr>
          <p:nvPr userDrawn="1"/>
        </p:nvSpPr>
        <p:spPr>
          <a:xfrm>
            <a:off x="9221276" y="628173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latinLnBrk="0" hangingPunct="1">
              <a:defRPr sz="1600" kern="120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A97780C-D06F-6F41-9BD3-D301E9E7D7C9}" type="slidenum">
              <a:rPr lang="de-CH" smtClean="0"/>
              <a:pPr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3269527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3B26FBE-B648-A040-B365-7F19B69889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2868" y="319088"/>
            <a:ext cx="10610145" cy="659799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de-DE" dirty="0"/>
              <a:t>Folientitel</a:t>
            </a:r>
            <a:endParaRPr lang="de-CH" dirty="0"/>
          </a:p>
        </p:txBody>
      </p:sp>
      <p:sp>
        <p:nvSpPr>
          <p:cNvPr id="8" name="Foliennummernplatzhalter 5">
            <a:extLst>
              <a:ext uri="{FF2B5EF4-FFF2-40B4-BE49-F238E27FC236}">
                <a16:creationId xmlns:a16="http://schemas.microsoft.com/office/drawing/2014/main" id="{1CEE0A62-E53E-3C45-A1D8-79D870D7B6EC}"/>
              </a:ext>
            </a:extLst>
          </p:cNvPr>
          <p:cNvSpPr txBox="1">
            <a:spLocks/>
          </p:cNvSpPr>
          <p:nvPr userDrawn="1"/>
        </p:nvSpPr>
        <p:spPr>
          <a:xfrm>
            <a:off x="9221276" y="628173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latinLnBrk="0" hangingPunct="1">
              <a:defRPr sz="1600" kern="120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A97780C-D06F-6F41-9BD3-D301E9E7D7C9}" type="slidenum">
              <a:rPr lang="de-CH" smtClean="0"/>
              <a:pPr/>
              <a:t>‹Nr.›</a:t>
            </a:fld>
            <a:endParaRPr lang="de-CH" dirty="0"/>
          </a:p>
        </p:txBody>
      </p:sp>
      <p:cxnSp>
        <p:nvCxnSpPr>
          <p:cNvPr id="9" name="Gerade Verbindung 8">
            <a:extLst>
              <a:ext uri="{FF2B5EF4-FFF2-40B4-BE49-F238E27FC236}">
                <a16:creationId xmlns:a16="http://schemas.microsoft.com/office/drawing/2014/main" id="{3A13C919-9D78-A648-A64A-DA815B6EA45E}"/>
              </a:ext>
            </a:extLst>
          </p:cNvPr>
          <p:cNvCxnSpPr/>
          <p:nvPr userDrawn="1"/>
        </p:nvCxnSpPr>
        <p:spPr>
          <a:xfrm>
            <a:off x="316993" y="1095056"/>
            <a:ext cx="1155715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9">
            <a:extLst>
              <a:ext uri="{FF2B5EF4-FFF2-40B4-BE49-F238E27FC236}">
                <a16:creationId xmlns:a16="http://schemas.microsoft.com/office/drawing/2014/main" id="{8761C8DF-7E1A-D645-AD44-964AF597F491}"/>
              </a:ext>
            </a:extLst>
          </p:cNvPr>
          <p:cNvCxnSpPr/>
          <p:nvPr userDrawn="1"/>
        </p:nvCxnSpPr>
        <p:spPr>
          <a:xfrm>
            <a:off x="316993" y="6162015"/>
            <a:ext cx="11557150" cy="0"/>
          </a:xfrm>
          <a:prstGeom prst="line">
            <a:avLst/>
          </a:prstGeom>
          <a:ln>
            <a:solidFill>
              <a:schemeClr val="bg2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feld 10">
            <a:extLst>
              <a:ext uri="{FF2B5EF4-FFF2-40B4-BE49-F238E27FC236}">
                <a16:creationId xmlns:a16="http://schemas.microsoft.com/office/drawing/2014/main" id="{3A6FCAAB-6867-4D48-A4CA-C8F5584C236B}"/>
              </a:ext>
            </a:extLst>
          </p:cNvPr>
          <p:cNvSpPr txBox="1"/>
          <p:nvPr userDrawn="1"/>
        </p:nvSpPr>
        <p:spPr>
          <a:xfrm>
            <a:off x="792868" y="6346988"/>
            <a:ext cx="1048632" cy="24789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e-CH" sz="16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EB Zürich</a:t>
            </a:r>
          </a:p>
        </p:txBody>
      </p:sp>
      <p:sp>
        <p:nvSpPr>
          <p:cNvPr id="12" name="Rahmen 11">
            <a:extLst>
              <a:ext uri="{FF2B5EF4-FFF2-40B4-BE49-F238E27FC236}">
                <a16:creationId xmlns:a16="http://schemas.microsoft.com/office/drawing/2014/main" id="{1D0CC50D-AB32-C149-840A-34901F6177E5}"/>
              </a:ext>
            </a:extLst>
          </p:cNvPr>
          <p:cNvSpPr/>
          <p:nvPr userDrawn="1"/>
        </p:nvSpPr>
        <p:spPr>
          <a:xfrm>
            <a:off x="316993" y="6283161"/>
            <a:ext cx="392329" cy="392400"/>
          </a:xfrm>
          <a:prstGeom prst="frame">
            <a:avLst>
              <a:gd name="adj1" fmla="val 2756"/>
            </a:avLst>
          </a:prstGeom>
          <a:solidFill>
            <a:schemeClr val="bg2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3" name="Rechtwinkliges Dreieck 12">
            <a:extLst>
              <a:ext uri="{FF2B5EF4-FFF2-40B4-BE49-F238E27FC236}">
                <a16:creationId xmlns:a16="http://schemas.microsoft.com/office/drawing/2014/main" id="{ED88E632-E0AC-BC40-AA20-0748BBA3A3A2}"/>
              </a:ext>
            </a:extLst>
          </p:cNvPr>
          <p:cNvSpPr/>
          <p:nvPr userDrawn="1"/>
        </p:nvSpPr>
        <p:spPr>
          <a:xfrm>
            <a:off x="316993" y="6281737"/>
            <a:ext cx="392329" cy="393823"/>
          </a:xfrm>
          <a:prstGeom prst="rtTriangle">
            <a:avLst/>
          </a:prstGeom>
          <a:solidFill>
            <a:schemeClr val="bg2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776462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>
            <a:extLst>
              <a:ext uri="{FF2B5EF4-FFF2-40B4-BE49-F238E27FC236}">
                <a16:creationId xmlns:a16="http://schemas.microsoft.com/office/drawing/2014/main" id="{1CEE0A62-E53E-3C45-A1D8-79D870D7B6EC}"/>
              </a:ext>
            </a:extLst>
          </p:cNvPr>
          <p:cNvSpPr txBox="1">
            <a:spLocks/>
          </p:cNvSpPr>
          <p:nvPr userDrawn="1"/>
        </p:nvSpPr>
        <p:spPr>
          <a:xfrm>
            <a:off x="9221276" y="628173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latinLnBrk="0" hangingPunct="1">
              <a:defRPr sz="1600" kern="120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A97780C-D06F-6F41-9BD3-D301E9E7D7C9}" type="slidenum">
              <a:rPr lang="de-CH" smtClean="0"/>
              <a:pPr/>
              <a:t>‹Nr.›</a:t>
            </a:fld>
            <a:endParaRPr lang="de-CH" dirty="0"/>
          </a:p>
        </p:txBody>
      </p:sp>
      <p:cxnSp>
        <p:nvCxnSpPr>
          <p:cNvPr id="10" name="Gerade Verbindung 9">
            <a:extLst>
              <a:ext uri="{FF2B5EF4-FFF2-40B4-BE49-F238E27FC236}">
                <a16:creationId xmlns:a16="http://schemas.microsoft.com/office/drawing/2014/main" id="{8761C8DF-7E1A-D645-AD44-964AF597F491}"/>
              </a:ext>
            </a:extLst>
          </p:cNvPr>
          <p:cNvCxnSpPr/>
          <p:nvPr userDrawn="1"/>
        </p:nvCxnSpPr>
        <p:spPr>
          <a:xfrm>
            <a:off x="316993" y="6162015"/>
            <a:ext cx="11557150" cy="0"/>
          </a:xfrm>
          <a:prstGeom prst="line">
            <a:avLst/>
          </a:prstGeom>
          <a:ln>
            <a:solidFill>
              <a:schemeClr val="bg2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feld 10">
            <a:extLst>
              <a:ext uri="{FF2B5EF4-FFF2-40B4-BE49-F238E27FC236}">
                <a16:creationId xmlns:a16="http://schemas.microsoft.com/office/drawing/2014/main" id="{3A6FCAAB-6867-4D48-A4CA-C8F5584C236B}"/>
              </a:ext>
            </a:extLst>
          </p:cNvPr>
          <p:cNvSpPr txBox="1"/>
          <p:nvPr userDrawn="1"/>
        </p:nvSpPr>
        <p:spPr>
          <a:xfrm>
            <a:off x="792868" y="6346988"/>
            <a:ext cx="1048632" cy="24789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e-CH" sz="16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EB Zürich</a:t>
            </a:r>
          </a:p>
        </p:txBody>
      </p:sp>
      <p:sp>
        <p:nvSpPr>
          <p:cNvPr id="12" name="Rahmen 11">
            <a:extLst>
              <a:ext uri="{FF2B5EF4-FFF2-40B4-BE49-F238E27FC236}">
                <a16:creationId xmlns:a16="http://schemas.microsoft.com/office/drawing/2014/main" id="{1D0CC50D-AB32-C149-840A-34901F6177E5}"/>
              </a:ext>
            </a:extLst>
          </p:cNvPr>
          <p:cNvSpPr/>
          <p:nvPr userDrawn="1"/>
        </p:nvSpPr>
        <p:spPr>
          <a:xfrm>
            <a:off x="316993" y="6283161"/>
            <a:ext cx="392329" cy="392400"/>
          </a:xfrm>
          <a:prstGeom prst="frame">
            <a:avLst>
              <a:gd name="adj1" fmla="val 2756"/>
            </a:avLst>
          </a:prstGeom>
          <a:solidFill>
            <a:schemeClr val="bg2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3" name="Rechtwinkliges Dreieck 12">
            <a:extLst>
              <a:ext uri="{FF2B5EF4-FFF2-40B4-BE49-F238E27FC236}">
                <a16:creationId xmlns:a16="http://schemas.microsoft.com/office/drawing/2014/main" id="{ED88E632-E0AC-BC40-AA20-0748BBA3A3A2}"/>
              </a:ext>
            </a:extLst>
          </p:cNvPr>
          <p:cNvSpPr/>
          <p:nvPr userDrawn="1"/>
        </p:nvSpPr>
        <p:spPr>
          <a:xfrm>
            <a:off x="316993" y="6281737"/>
            <a:ext cx="392329" cy="393823"/>
          </a:xfrm>
          <a:prstGeom prst="rtTriangle">
            <a:avLst/>
          </a:prstGeom>
          <a:solidFill>
            <a:schemeClr val="bg2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488830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548767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_EB Bas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id="{178A2F57-8015-F74B-8128-89F52713A2E5}"/>
              </a:ext>
            </a:extLst>
          </p:cNvPr>
          <p:cNvSpPr/>
          <p:nvPr userDrawn="1"/>
        </p:nvSpPr>
        <p:spPr>
          <a:xfrm>
            <a:off x="0" y="1354703"/>
            <a:ext cx="12192000" cy="466902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81D1FA75-061A-8540-940E-744E2960A3A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7832" t="35814" r="-4533" b="13127"/>
          <a:stretch/>
        </p:blipFill>
        <p:spPr>
          <a:xfrm>
            <a:off x="0" y="1354702"/>
            <a:ext cx="12192000" cy="4666298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DFB5DC2C-4877-C346-8A78-F76928020AD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07975" y="319088"/>
            <a:ext cx="2628901" cy="801323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9172D4D0-DAF9-4B41-A3C4-1F858A39295D}"/>
              </a:ext>
            </a:extLst>
          </p:cNvPr>
          <p:cNvSpPr txBox="1"/>
          <p:nvPr userDrawn="1"/>
        </p:nvSpPr>
        <p:spPr>
          <a:xfrm>
            <a:off x="317932" y="1354702"/>
            <a:ext cx="722586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7000" dirty="0">
                <a:latin typeface="Arial" panose="020B0604020202020204" pitchFamily="34" charset="0"/>
                <a:cs typeface="Arial" panose="020B0604020202020204" pitchFamily="34" charset="0"/>
              </a:rPr>
              <a:t>EB Basic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DEC5C28E-485D-BB42-88A2-2DD55DCEA6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554" r="22553"/>
          <a:stretch/>
        </p:blipFill>
        <p:spPr>
          <a:xfrm>
            <a:off x="8025667" y="1871481"/>
            <a:ext cx="3858357" cy="4666298"/>
          </a:xfrm>
          <a:prstGeom prst="rect">
            <a:avLst/>
          </a:prstGeom>
        </p:spPr>
      </p:pic>
      <p:sp>
        <p:nvSpPr>
          <p:cNvPr id="11" name="Titel 1">
            <a:extLst>
              <a:ext uri="{FF2B5EF4-FFF2-40B4-BE49-F238E27FC236}">
                <a16:creationId xmlns:a16="http://schemas.microsoft.com/office/drawing/2014/main" id="{F8E7C9EE-CEBA-2444-854D-7BC7D5663C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17931" y="2761431"/>
            <a:ext cx="7225869" cy="66756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de-CH" sz="3600" smtClean="0">
                <a:effectLst/>
              </a:defRPr>
            </a:lvl1pPr>
          </a:lstStyle>
          <a:p>
            <a:r>
              <a:rPr lang="de-DE" dirty="0"/>
              <a:t>Präsentationstitel</a:t>
            </a:r>
          </a:p>
        </p:txBody>
      </p:sp>
      <p:sp>
        <p:nvSpPr>
          <p:cNvPr id="12" name="Textplatzhalter 22">
            <a:extLst>
              <a:ext uri="{FF2B5EF4-FFF2-40B4-BE49-F238E27FC236}">
                <a16:creationId xmlns:a16="http://schemas.microsoft.com/office/drawing/2014/main" id="{A1DC21F7-1F3D-114C-81CB-37402B6B270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17958" y="4835728"/>
            <a:ext cx="7225842" cy="337521"/>
          </a:xfrm>
        </p:spPr>
        <p:txBody>
          <a:bodyPr anchor="ctr"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500">
                <a:solidFill>
                  <a:schemeClr val="bg2">
                    <a:lumMod val="10000"/>
                  </a:schemeClr>
                </a:solidFill>
              </a:defRPr>
            </a:lvl2pPr>
          </a:lstStyle>
          <a:p>
            <a:pPr lvl="0"/>
            <a:r>
              <a:rPr lang="de-DE" dirty="0"/>
              <a:t>07. Januar 2022</a:t>
            </a:r>
          </a:p>
        </p:txBody>
      </p:sp>
      <p:sp>
        <p:nvSpPr>
          <p:cNvPr id="14" name="Textplatzhalter 8">
            <a:extLst>
              <a:ext uri="{FF2B5EF4-FFF2-40B4-BE49-F238E27FC236}">
                <a16:creationId xmlns:a16="http://schemas.microsoft.com/office/drawing/2014/main" id="{A3C55A79-1E2C-6942-8581-564E812F965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17931" y="3593038"/>
            <a:ext cx="7225869" cy="1097959"/>
          </a:xfrm>
        </p:spPr>
        <p:txBody>
          <a:bodyPr>
            <a:noAutofit/>
          </a:bodyPr>
          <a:lstStyle>
            <a:lvl1pPr marL="0" indent="0">
              <a:buNone/>
              <a:defRPr lang="de-CH" sz="2000" smtClean="0">
                <a:effectLst/>
              </a:defRPr>
            </a:lvl1pPr>
          </a:lstStyle>
          <a:p>
            <a:r>
              <a:rPr lang="de-CH" dirty="0">
                <a:solidFill>
                  <a:srgbClr val="0E1D41"/>
                </a:solidFill>
                <a:effectLst/>
                <a:latin typeface="Arial" panose="020B0604020202020204" pitchFamily="34" charset="0"/>
              </a:rPr>
              <a:t>Untertitel</a:t>
            </a:r>
          </a:p>
        </p:txBody>
      </p:sp>
    </p:spTree>
    <p:extLst>
      <p:ext uri="{BB962C8B-B14F-4D97-AF65-F5344CB8AC3E}">
        <p14:creationId xmlns:p14="http://schemas.microsoft.com/office/powerpoint/2010/main" val="14568036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237BBEE-0EE6-494D-8570-E0E297CA3D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8988" y="319088"/>
            <a:ext cx="10614025" cy="659798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DE" dirty="0"/>
              <a:t>Folientitel</a:t>
            </a:r>
            <a:endParaRPr lang="de-CH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DB0CB27-45D4-A84B-8DBD-49B7E595AC53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788988" y="1355725"/>
            <a:ext cx="5032957" cy="4805363"/>
          </a:xfrm>
        </p:spPr>
        <p:txBody>
          <a:bodyPr>
            <a:noAutofit/>
          </a:bodyPr>
          <a:lstStyle/>
          <a:p>
            <a:pPr lvl="0"/>
            <a:r>
              <a:rPr lang="de-DE" dirty="0"/>
              <a:t>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686FD12A-988A-A946-8269-6DE1ADF38ED3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370057" y="1349056"/>
            <a:ext cx="5032957" cy="4812032"/>
          </a:xfrm>
        </p:spPr>
        <p:txBody>
          <a:bodyPr>
            <a:noAutofit/>
          </a:bodyPr>
          <a:lstStyle/>
          <a:p>
            <a:pPr lvl="0"/>
            <a:r>
              <a:rPr lang="de-DE" dirty="0"/>
              <a:t>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629F2D20-3DDC-B845-9E50-99861405E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EDA41F0-3A1E-4845-B752-8F6130E1F805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66739801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_EB Forw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id="{178A2F57-8015-F74B-8128-89F52713A2E5}"/>
              </a:ext>
            </a:extLst>
          </p:cNvPr>
          <p:cNvSpPr/>
          <p:nvPr userDrawn="1"/>
        </p:nvSpPr>
        <p:spPr>
          <a:xfrm>
            <a:off x="0" y="1354703"/>
            <a:ext cx="12192000" cy="466902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F3931AD4-68A2-1546-ABEC-CB43A9295CE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664" t="30726" r="21664" b="25900"/>
          <a:stretch/>
        </p:blipFill>
        <p:spPr>
          <a:xfrm>
            <a:off x="0" y="1355725"/>
            <a:ext cx="12192000" cy="4665663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6D5CDFBA-ABB9-0E40-B7B9-11A772C46FD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17957" y="2761431"/>
            <a:ext cx="7225844" cy="66756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de-CH" sz="3600" smtClean="0">
                <a:effectLst/>
              </a:defRPr>
            </a:lvl1pPr>
          </a:lstStyle>
          <a:p>
            <a:r>
              <a:rPr lang="de-DE" dirty="0"/>
              <a:t>Präsentationstitel</a:t>
            </a:r>
          </a:p>
        </p:txBody>
      </p:sp>
      <p:sp>
        <p:nvSpPr>
          <p:cNvPr id="23" name="Textplatzhalter 22">
            <a:extLst>
              <a:ext uri="{FF2B5EF4-FFF2-40B4-BE49-F238E27FC236}">
                <a16:creationId xmlns:a16="http://schemas.microsoft.com/office/drawing/2014/main" id="{50D07E97-63FF-004D-B6CF-98B161B81E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7940" y="4835728"/>
            <a:ext cx="7225844" cy="337521"/>
          </a:xfrm>
        </p:spPr>
        <p:txBody>
          <a:bodyPr anchor="ctr"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500">
                <a:solidFill>
                  <a:schemeClr val="bg2">
                    <a:lumMod val="10000"/>
                  </a:schemeClr>
                </a:solidFill>
              </a:defRPr>
            </a:lvl2pPr>
          </a:lstStyle>
          <a:p>
            <a:pPr lvl="0"/>
            <a:r>
              <a:rPr lang="de-DE" dirty="0"/>
              <a:t>07. Januar 2022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DFB5DC2C-4877-C346-8A78-F76928020AD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07975" y="319088"/>
            <a:ext cx="2628901" cy="801323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9172D4D0-DAF9-4B41-A3C4-1F858A39295D}"/>
              </a:ext>
            </a:extLst>
          </p:cNvPr>
          <p:cNvSpPr txBox="1"/>
          <p:nvPr userDrawn="1"/>
        </p:nvSpPr>
        <p:spPr>
          <a:xfrm>
            <a:off x="317958" y="1354702"/>
            <a:ext cx="723582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7000" dirty="0">
                <a:latin typeface="Arial" panose="020B0604020202020204" pitchFamily="34" charset="0"/>
                <a:cs typeface="Arial" panose="020B0604020202020204" pitchFamily="34" charset="0"/>
              </a:rPr>
              <a:t>EB Forward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E6552DC9-2175-9241-87F5-4ECE2AB68E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17957" y="3593038"/>
            <a:ext cx="7225843" cy="1097959"/>
          </a:xfrm>
        </p:spPr>
        <p:txBody>
          <a:bodyPr>
            <a:noAutofit/>
          </a:bodyPr>
          <a:lstStyle>
            <a:lvl1pPr marL="0" indent="0">
              <a:buNone/>
              <a:defRPr lang="de-CH" sz="2000" smtClean="0">
                <a:effectLst/>
              </a:defRPr>
            </a:lvl1pPr>
          </a:lstStyle>
          <a:p>
            <a:r>
              <a:rPr lang="de-CH" dirty="0">
                <a:solidFill>
                  <a:srgbClr val="0E1D41"/>
                </a:solidFill>
                <a:effectLst/>
                <a:latin typeface="Arial" panose="020B0604020202020204" pitchFamily="34" charset="0"/>
              </a:rPr>
              <a:t>Untertitel</a:t>
            </a:r>
          </a:p>
        </p:txBody>
      </p:sp>
      <p:pic>
        <p:nvPicPr>
          <p:cNvPr id="18" name="Grafik 17">
            <a:extLst>
              <a:ext uri="{FF2B5EF4-FFF2-40B4-BE49-F238E27FC236}">
                <a16:creationId xmlns:a16="http://schemas.microsoft.com/office/drawing/2014/main" id="{A300E890-D84E-0444-9F74-E799F2B1D88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7553" r="17497"/>
          <a:stretch/>
        </p:blipFill>
        <p:spPr>
          <a:xfrm>
            <a:off x="8025668" y="1871480"/>
            <a:ext cx="3858357" cy="4669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3428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_EB Conn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id="{178A2F57-8015-F74B-8128-89F52713A2E5}"/>
              </a:ext>
            </a:extLst>
          </p:cNvPr>
          <p:cNvSpPr/>
          <p:nvPr userDrawn="1"/>
        </p:nvSpPr>
        <p:spPr>
          <a:xfrm>
            <a:off x="0" y="1354703"/>
            <a:ext cx="12192000" cy="46690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E5560AE2-5581-C043-9387-54A68DCB70D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8804" t="31309" r="-176" b="6008"/>
          <a:stretch/>
        </p:blipFill>
        <p:spPr>
          <a:xfrm>
            <a:off x="0" y="1354701"/>
            <a:ext cx="12122086" cy="466902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6D5CDFBA-ABB9-0E40-B7B9-11A772C46FD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17957" y="2761431"/>
            <a:ext cx="7225841" cy="66756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de-CH" sz="3600" smtClean="0">
                <a:effectLst/>
              </a:defRPr>
            </a:lvl1pPr>
          </a:lstStyle>
          <a:p>
            <a:r>
              <a:rPr lang="de-DE" dirty="0"/>
              <a:t>Präsentationstitel</a:t>
            </a:r>
          </a:p>
        </p:txBody>
      </p:sp>
      <p:sp>
        <p:nvSpPr>
          <p:cNvPr id="23" name="Textplatzhalter 22">
            <a:extLst>
              <a:ext uri="{FF2B5EF4-FFF2-40B4-BE49-F238E27FC236}">
                <a16:creationId xmlns:a16="http://schemas.microsoft.com/office/drawing/2014/main" id="{50D07E97-63FF-004D-B6CF-98B161B81E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17955" y="4835728"/>
            <a:ext cx="7225845" cy="337521"/>
          </a:xfrm>
        </p:spPr>
        <p:txBody>
          <a:bodyPr anchor="ctr"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500">
                <a:solidFill>
                  <a:schemeClr val="bg2">
                    <a:lumMod val="10000"/>
                  </a:schemeClr>
                </a:solidFill>
              </a:defRPr>
            </a:lvl2pPr>
          </a:lstStyle>
          <a:p>
            <a:pPr lvl="0"/>
            <a:r>
              <a:rPr lang="de-DE" dirty="0"/>
              <a:t>07. Januar 2022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DFB5DC2C-4877-C346-8A78-F76928020AD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07975" y="316200"/>
            <a:ext cx="2628901" cy="801323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9172D4D0-DAF9-4B41-A3C4-1F858A39295D}"/>
              </a:ext>
            </a:extLst>
          </p:cNvPr>
          <p:cNvSpPr txBox="1"/>
          <p:nvPr userDrawn="1"/>
        </p:nvSpPr>
        <p:spPr>
          <a:xfrm>
            <a:off x="317957" y="1354702"/>
            <a:ext cx="722584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7000" dirty="0">
                <a:latin typeface="Arial" panose="020B0604020202020204" pitchFamily="34" charset="0"/>
                <a:cs typeface="Arial" panose="020B0604020202020204" pitchFamily="34" charset="0"/>
              </a:rPr>
              <a:t>EB Connect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E6552DC9-2175-9241-87F5-4ECE2AB68E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17955" y="3593038"/>
            <a:ext cx="7225843" cy="1097959"/>
          </a:xfrm>
        </p:spPr>
        <p:txBody>
          <a:bodyPr>
            <a:noAutofit/>
          </a:bodyPr>
          <a:lstStyle>
            <a:lvl1pPr marL="0" indent="0">
              <a:buNone/>
              <a:defRPr lang="de-CH" sz="2000" smtClean="0">
                <a:effectLst/>
              </a:defRPr>
            </a:lvl1pPr>
          </a:lstStyle>
          <a:p>
            <a:r>
              <a:rPr lang="de-DE" dirty="0"/>
              <a:t>Untertitel</a:t>
            </a:r>
            <a:endParaRPr lang="de-CH" dirty="0">
              <a:solidFill>
                <a:srgbClr val="0E1D4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8" name="Grafik 17">
            <a:extLst>
              <a:ext uri="{FF2B5EF4-FFF2-40B4-BE49-F238E27FC236}">
                <a16:creationId xmlns:a16="http://schemas.microsoft.com/office/drawing/2014/main" id="{A300E890-D84E-0444-9F74-E799F2B1D88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552" r="22515"/>
          <a:stretch/>
        </p:blipFill>
        <p:spPr>
          <a:xfrm>
            <a:off x="8025668" y="1871480"/>
            <a:ext cx="3858357" cy="4669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9376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_EB Digi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id="{178A2F57-8015-F74B-8128-89F52713A2E5}"/>
              </a:ext>
            </a:extLst>
          </p:cNvPr>
          <p:cNvSpPr/>
          <p:nvPr userDrawn="1"/>
        </p:nvSpPr>
        <p:spPr>
          <a:xfrm>
            <a:off x="0" y="1354703"/>
            <a:ext cx="12192000" cy="466902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0C3B5915-45FE-4B4A-81EE-CD6E416590F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376" t="28117" r="10126" b="15592"/>
          <a:stretch/>
        </p:blipFill>
        <p:spPr>
          <a:xfrm>
            <a:off x="0" y="1354700"/>
            <a:ext cx="12192000" cy="4669021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6D5CDFBA-ABB9-0E40-B7B9-11A772C46FD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17957" y="2761431"/>
            <a:ext cx="7225844" cy="66756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de-CH" sz="3600" smtClean="0">
                <a:effectLst/>
              </a:defRPr>
            </a:lvl1pPr>
          </a:lstStyle>
          <a:p>
            <a:r>
              <a:rPr lang="de-DE" dirty="0"/>
              <a:t>Präsentationstitel</a:t>
            </a:r>
          </a:p>
        </p:txBody>
      </p:sp>
      <p:sp>
        <p:nvSpPr>
          <p:cNvPr id="23" name="Textplatzhalter 22">
            <a:extLst>
              <a:ext uri="{FF2B5EF4-FFF2-40B4-BE49-F238E27FC236}">
                <a16:creationId xmlns:a16="http://schemas.microsoft.com/office/drawing/2014/main" id="{50D07E97-63FF-004D-B6CF-98B161B81E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17957" y="4835728"/>
            <a:ext cx="7225843" cy="337521"/>
          </a:xfrm>
        </p:spPr>
        <p:txBody>
          <a:bodyPr anchor="ctr"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500">
                <a:solidFill>
                  <a:schemeClr val="bg2">
                    <a:lumMod val="10000"/>
                  </a:schemeClr>
                </a:solidFill>
              </a:defRPr>
            </a:lvl2pPr>
          </a:lstStyle>
          <a:p>
            <a:pPr lvl="0"/>
            <a:r>
              <a:rPr lang="de-DE" dirty="0"/>
              <a:t>07. Januar 2022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DFB5DC2C-4877-C346-8A78-F76928020AD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07975" y="316199"/>
            <a:ext cx="2628901" cy="801323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9172D4D0-DAF9-4B41-A3C4-1F858A39295D}"/>
              </a:ext>
            </a:extLst>
          </p:cNvPr>
          <p:cNvSpPr txBox="1"/>
          <p:nvPr userDrawn="1"/>
        </p:nvSpPr>
        <p:spPr>
          <a:xfrm>
            <a:off x="317956" y="1354702"/>
            <a:ext cx="722584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7000" dirty="0">
                <a:latin typeface="Arial" panose="020B0604020202020204" pitchFamily="34" charset="0"/>
                <a:cs typeface="Arial" panose="020B0604020202020204" pitchFamily="34" charset="0"/>
              </a:rPr>
              <a:t>EB Digital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E6552DC9-2175-9241-87F5-4ECE2AB68E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17957" y="3593038"/>
            <a:ext cx="7225844" cy="1097959"/>
          </a:xfrm>
        </p:spPr>
        <p:txBody>
          <a:bodyPr>
            <a:noAutofit/>
          </a:bodyPr>
          <a:lstStyle>
            <a:lvl1pPr marL="0" indent="0">
              <a:buNone/>
              <a:defRPr lang="de-CH" sz="2000" smtClean="0">
                <a:effectLst/>
              </a:defRPr>
            </a:lvl1pPr>
          </a:lstStyle>
          <a:p>
            <a:r>
              <a:rPr lang="de-CH" dirty="0">
                <a:solidFill>
                  <a:srgbClr val="0E1D41"/>
                </a:solidFill>
                <a:effectLst/>
                <a:latin typeface="Arial" panose="020B0604020202020204" pitchFamily="34" charset="0"/>
              </a:rPr>
              <a:t>Untertitel</a:t>
            </a:r>
          </a:p>
        </p:txBody>
      </p:sp>
      <p:pic>
        <p:nvPicPr>
          <p:cNvPr id="18" name="Grafik 17">
            <a:extLst>
              <a:ext uri="{FF2B5EF4-FFF2-40B4-BE49-F238E27FC236}">
                <a16:creationId xmlns:a16="http://schemas.microsoft.com/office/drawing/2014/main" id="{A300E890-D84E-0444-9F74-E799F2B1D88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0460" r="14590"/>
          <a:stretch/>
        </p:blipFill>
        <p:spPr>
          <a:xfrm>
            <a:off x="8025668" y="1871480"/>
            <a:ext cx="3858357" cy="4669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6823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rafik 19">
            <a:extLst>
              <a:ext uri="{FF2B5EF4-FFF2-40B4-BE49-F238E27FC236}">
                <a16:creationId xmlns:a16="http://schemas.microsoft.com/office/drawing/2014/main" id="{6F5734A3-2C01-2E45-9FFF-EBEE8F632D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0859" t="10480" r="5601" b="1596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6D5CDFBA-ABB9-0E40-B7B9-11A772C46FD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14325" y="1873250"/>
            <a:ext cx="7229475" cy="3111500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lang="de-CH" smtClean="0">
                <a:effectLst/>
              </a:defRPr>
            </a:lvl1pPr>
          </a:lstStyle>
          <a:p>
            <a:r>
              <a:rPr lang="de-CH" noProof="0" dirty="0">
                <a:effectLst/>
                <a:latin typeface="Helvetica" pitchFamily="2" charset="0"/>
              </a:rPr>
              <a:t>Zwischentitel Folie um</a:t>
            </a:r>
            <a:br>
              <a:rPr lang="de-CH" noProof="0" dirty="0">
                <a:effectLst/>
                <a:latin typeface="Helvetica" pitchFamily="2" charset="0"/>
              </a:rPr>
            </a:br>
            <a:r>
              <a:rPr lang="de-CH" noProof="0" dirty="0">
                <a:effectLst/>
                <a:latin typeface="Helvetica" pitchFamily="2" charset="0"/>
              </a:rPr>
              <a:t>zwischendurch neue</a:t>
            </a:r>
            <a:br>
              <a:rPr lang="de-CH" noProof="0" dirty="0">
                <a:effectLst/>
                <a:latin typeface="Helvetica" pitchFamily="2" charset="0"/>
              </a:rPr>
            </a:br>
            <a:r>
              <a:rPr lang="de-CH" noProof="0" dirty="0">
                <a:effectLst/>
                <a:latin typeface="Helvetica" pitchFamily="2" charset="0"/>
              </a:rPr>
              <a:t>Abschnitte anzukündigen</a:t>
            </a:r>
          </a:p>
        </p:txBody>
      </p:sp>
      <p:pic>
        <p:nvPicPr>
          <p:cNvPr id="18" name="Grafik 17">
            <a:extLst>
              <a:ext uri="{FF2B5EF4-FFF2-40B4-BE49-F238E27FC236}">
                <a16:creationId xmlns:a16="http://schemas.microsoft.com/office/drawing/2014/main" id="{A300E890-D84E-0444-9F74-E799F2B1D88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40" r="440"/>
          <a:stretch/>
        </p:blipFill>
        <p:spPr>
          <a:xfrm>
            <a:off x="8024813" y="1231012"/>
            <a:ext cx="3859212" cy="2591687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734F48F0-0999-6E40-9A1E-EEA1A6D2CFA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400" r="24962"/>
          <a:stretch/>
        </p:blipFill>
        <p:spPr>
          <a:xfrm>
            <a:off x="7765234" y="4088965"/>
            <a:ext cx="2299516" cy="2299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34876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titel_Bas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rafik 19">
            <a:extLst>
              <a:ext uri="{FF2B5EF4-FFF2-40B4-BE49-F238E27FC236}">
                <a16:creationId xmlns:a16="http://schemas.microsoft.com/office/drawing/2014/main" id="{6F5734A3-2C01-2E45-9FFF-EBEE8F632D2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556" r="555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6D5CDFBA-ABB9-0E40-B7B9-11A772C46FD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14325" y="1873250"/>
            <a:ext cx="7229475" cy="3111500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lang="de-CH" smtClean="0">
                <a:effectLst/>
              </a:defRPr>
            </a:lvl1pPr>
          </a:lstStyle>
          <a:p>
            <a:r>
              <a:rPr lang="de-CH" noProof="0" dirty="0">
                <a:effectLst/>
                <a:latin typeface="Helvetica" pitchFamily="2" charset="0"/>
              </a:rPr>
              <a:t>Zwischentitel Folie für </a:t>
            </a:r>
            <a:br>
              <a:rPr lang="de-CH" noProof="0" dirty="0">
                <a:effectLst/>
                <a:latin typeface="Helvetica" pitchFamily="2" charset="0"/>
              </a:rPr>
            </a:br>
            <a:r>
              <a:rPr lang="de-CH" noProof="0" dirty="0">
                <a:effectLst/>
                <a:latin typeface="Helvetica" pitchFamily="2" charset="0"/>
              </a:rPr>
              <a:t>EB Basic um neue</a:t>
            </a:r>
            <a:br>
              <a:rPr lang="de-CH" noProof="0" dirty="0">
                <a:effectLst/>
                <a:latin typeface="Helvetica" pitchFamily="2" charset="0"/>
              </a:rPr>
            </a:br>
            <a:r>
              <a:rPr lang="de-CH" noProof="0" dirty="0">
                <a:effectLst/>
                <a:latin typeface="Helvetica" pitchFamily="2" charset="0"/>
              </a:rPr>
              <a:t>Abschnitte anzukündigen</a:t>
            </a:r>
          </a:p>
        </p:txBody>
      </p:sp>
      <p:pic>
        <p:nvPicPr>
          <p:cNvPr id="18" name="Grafik 17">
            <a:extLst>
              <a:ext uri="{FF2B5EF4-FFF2-40B4-BE49-F238E27FC236}">
                <a16:creationId xmlns:a16="http://schemas.microsoft.com/office/drawing/2014/main" id="{A300E890-D84E-0444-9F74-E799F2B1D88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40" r="440"/>
          <a:stretch/>
        </p:blipFill>
        <p:spPr>
          <a:xfrm>
            <a:off x="8024813" y="1231012"/>
            <a:ext cx="3859212" cy="2591687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734F48F0-0999-6E40-9A1E-EEA1A6D2CFA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400" r="24962"/>
          <a:stretch/>
        </p:blipFill>
        <p:spPr>
          <a:xfrm>
            <a:off x="7765234" y="4088965"/>
            <a:ext cx="2299516" cy="2299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49646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titel_Forw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rafik 19">
            <a:extLst>
              <a:ext uri="{FF2B5EF4-FFF2-40B4-BE49-F238E27FC236}">
                <a16:creationId xmlns:a16="http://schemas.microsoft.com/office/drawing/2014/main" id="{6F5734A3-2C01-2E45-9FFF-EBEE8F632D2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556" r="555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6D5CDFBA-ABB9-0E40-B7B9-11A772C46FD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14325" y="1873250"/>
            <a:ext cx="7229475" cy="3111500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lang="de-CH" smtClean="0">
                <a:effectLst/>
              </a:defRPr>
            </a:lvl1pPr>
          </a:lstStyle>
          <a:p>
            <a:r>
              <a:rPr lang="de-CH" noProof="0" dirty="0">
                <a:effectLst/>
                <a:latin typeface="Helvetica" pitchFamily="2" charset="0"/>
              </a:rPr>
              <a:t>Zwischentitel Folie für </a:t>
            </a:r>
            <a:br>
              <a:rPr lang="de-CH" noProof="0" dirty="0">
                <a:effectLst/>
                <a:latin typeface="Helvetica" pitchFamily="2" charset="0"/>
              </a:rPr>
            </a:br>
            <a:r>
              <a:rPr lang="de-CH" noProof="0" dirty="0">
                <a:effectLst/>
                <a:latin typeface="Helvetica" pitchFamily="2" charset="0"/>
              </a:rPr>
              <a:t>EB Forward um neue</a:t>
            </a:r>
            <a:br>
              <a:rPr lang="de-CH" noProof="0" dirty="0">
                <a:effectLst/>
                <a:latin typeface="Helvetica" pitchFamily="2" charset="0"/>
              </a:rPr>
            </a:br>
            <a:r>
              <a:rPr lang="de-CH" noProof="0" dirty="0">
                <a:effectLst/>
                <a:latin typeface="Helvetica" pitchFamily="2" charset="0"/>
              </a:rPr>
              <a:t>Abschnitte anzukündigen</a:t>
            </a:r>
          </a:p>
        </p:txBody>
      </p:sp>
      <p:pic>
        <p:nvPicPr>
          <p:cNvPr id="18" name="Grafik 17">
            <a:extLst>
              <a:ext uri="{FF2B5EF4-FFF2-40B4-BE49-F238E27FC236}">
                <a16:creationId xmlns:a16="http://schemas.microsoft.com/office/drawing/2014/main" id="{A300E890-D84E-0444-9F74-E799F2B1D88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40" r="440"/>
          <a:stretch/>
        </p:blipFill>
        <p:spPr>
          <a:xfrm>
            <a:off x="8024813" y="1231012"/>
            <a:ext cx="3859212" cy="2591687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734F48F0-0999-6E40-9A1E-EEA1A6D2CFA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400" r="24962"/>
          <a:stretch/>
        </p:blipFill>
        <p:spPr>
          <a:xfrm>
            <a:off x="7765234" y="4088965"/>
            <a:ext cx="2299516" cy="2299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2433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titel_Conn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6F0BC5B7-4919-2845-B491-A5B5114017F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6250" b="-625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6D5CDFBA-ABB9-0E40-B7B9-11A772C46FD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14325" y="1873250"/>
            <a:ext cx="7229475" cy="3111500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lang="de-CH" smtClean="0">
                <a:effectLst/>
              </a:defRPr>
            </a:lvl1pPr>
          </a:lstStyle>
          <a:p>
            <a:r>
              <a:rPr lang="de-CH" noProof="0" dirty="0">
                <a:effectLst/>
                <a:latin typeface="Helvetica" pitchFamily="2" charset="0"/>
              </a:rPr>
              <a:t>Zwischentitel Folie für </a:t>
            </a:r>
            <a:br>
              <a:rPr lang="de-CH" noProof="0" dirty="0">
                <a:effectLst/>
                <a:latin typeface="Helvetica" pitchFamily="2" charset="0"/>
              </a:rPr>
            </a:br>
            <a:r>
              <a:rPr lang="de-CH" noProof="0" dirty="0">
                <a:effectLst/>
                <a:latin typeface="Helvetica" pitchFamily="2" charset="0"/>
              </a:rPr>
              <a:t>EB Connect um neue</a:t>
            </a:r>
            <a:br>
              <a:rPr lang="de-CH" noProof="0" dirty="0">
                <a:effectLst/>
                <a:latin typeface="Helvetica" pitchFamily="2" charset="0"/>
              </a:rPr>
            </a:br>
            <a:r>
              <a:rPr lang="de-CH" noProof="0" dirty="0">
                <a:effectLst/>
                <a:latin typeface="Helvetica" pitchFamily="2" charset="0"/>
              </a:rPr>
              <a:t>Abschnitte anzukündigen</a:t>
            </a:r>
          </a:p>
        </p:txBody>
      </p:sp>
      <p:pic>
        <p:nvPicPr>
          <p:cNvPr id="18" name="Grafik 17">
            <a:extLst>
              <a:ext uri="{FF2B5EF4-FFF2-40B4-BE49-F238E27FC236}">
                <a16:creationId xmlns:a16="http://schemas.microsoft.com/office/drawing/2014/main" id="{A300E890-D84E-0444-9F74-E799F2B1D88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40" r="440"/>
          <a:stretch/>
        </p:blipFill>
        <p:spPr>
          <a:xfrm>
            <a:off x="8024813" y="1231012"/>
            <a:ext cx="3859212" cy="2591687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734F48F0-0999-6E40-9A1E-EEA1A6D2CFA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400" r="24962"/>
          <a:stretch/>
        </p:blipFill>
        <p:spPr>
          <a:xfrm>
            <a:off x="7765234" y="4088965"/>
            <a:ext cx="2299516" cy="2299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391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9D6836F5-E7BF-6445-840C-1A84D55440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8987" y="314109"/>
            <a:ext cx="10614025" cy="6597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de-DE" dirty="0"/>
              <a:t>Mastertitelformat bearbeiten</a:t>
            </a:r>
            <a:endParaRPr lang="de-CH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8C7B373-83DE-A64D-8F7F-AC86C21BE4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88988" y="1614487"/>
            <a:ext cx="10614024" cy="41473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9E30779-5024-5749-AAA6-2341C66127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1276" y="628173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EDA41F0-3A1E-4845-B752-8F6130E1F805}" type="slidenum">
              <a:rPr lang="de-CH" smtClean="0"/>
              <a:pPr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585820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62" r:id="rId3"/>
    <p:sldLayoutId id="2147483660" r:id="rId4"/>
    <p:sldLayoutId id="2147483663" r:id="rId5"/>
    <p:sldLayoutId id="2147483664" r:id="rId6"/>
    <p:sldLayoutId id="2147483674" r:id="rId7"/>
    <p:sldLayoutId id="2147483673" r:id="rId8"/>
    <p:sldLayoutId id="2147483671" r:id="rId9"/>
    <p:sldLayoutId id="2147483672" r:id="rId10"/>
    <p:sldLayoutId id="2147483650" r:id="rId11"/>
    <p:sldLayoutId id="2147483668" r:id="rId12"/>
    <p:sldLayoutId id="2147483665" r:id="rId13"/>
    <p:sldLayoutId id="2147483666" r:id="rId14"/>
    <p:sldLayoutId id="2147483667" r:id="rId15"/>
    <p:sldLayoutId id="2147483669" r:id="rId16"/>
    <p:sldLayoutId id="2147483654" r:id="rId17"/>
    <p:sldLayoutId id="2147483670" r:id="rId18"/>
    <p:sldLayoutId id="2147483655" r:id="rId19"/>
    <p:sldLayoutId id="2147483652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Systemschrift Normal"/>
        <a:buChar char="–"/>
        <a:defRPr sz="3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Systemschrift Normal"/>
        <a:buChar char="–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Systemschrift Normal"/>
        <a:buChar char="–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Systemschrift Normal"/>
        <a:buChar char="–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pos="4144" userDrawn="1">
          <p15:clr>
            <a:srgbClr val="5ACBF0"/>
          </p15:clr>
        </p15:guide>
        <p15:guide id="4" pos="4448" userDrawn="1">
          <p15:clr>
            <a:srgbClr val="5ACBF0"/>
          </p15:clr>
        </p15:guide>
        <p15:guide id="5" pos="5055" userDrawn="1">
          <p15:clr>
            <a:srgbClr val="5ACBF0"/>
          </p15:clr>
        </p15:guide>
        <p15:guide id="6" pos="5359" userDrawn="1">
          <p15:clr>
            <a:srgbClr val="5ACBF0"/>
          </p15:clr>
        </p15:guide>
        <p15:guide id="7" pos="5663" userDrawn="1">
          <p15:clr>
            <a:srgbClr val="5ACBF0"/>
          </p15:clr>
        </p15:guide>
        <p15:guide id="8" pos="5967" userDrawn="1">
          <p15:clr>
            <a:srgbClr val="5ACBF0"/>
          </p15:clr>
        </p15:guide>
        <p15:guide id="9" pos="6271" userDrawn="1">
          <p15:clr>
            <a:srgbClr val="5ACBF0"/>
          </p15:clr>
        </p15:guide>
        <p15:guide id="10" pos="6575" userDrawn="1">
          <p15:clr>
            <a:srgbClr val="5ACBF0"/>
          </p15:clr>
        </p15:guide>
        <p15:guide id="11" pos="6879" userDrawn="1">
          <p15:clr>
            <a:srgbClr val="5ACBF0"/>
          </p15:clr>
        </p15:guide>
        <p15:guide id="12" pos="7183" userDrawn="1">
          <p15:clr>
            <a:srgbClr val="5ACBF0"/>
          </p15:clr>
        </p15:guide>
        <p15:guide id="13" pos="7486" userDrawn="1">
          <p15:clr>
            <a:srgbClr val="C35EA4"/>
          </p15:clr>
        </p15:guide>
        <p15:guide id="14" pos="4752" userDrawn="1">
          <p15:clr>
            <a:srgbClr val="5ACBF0"/>
          </p15:clr>
        </p15:guide>
        <p15:guide id="15" pos="3840" userDrawn="1">
          <p15:clr>
            <a:srgbClr val="5ACBF0"/>
          </p15:clr>
        </p15:guide>
        <p15:guide id="16" pos="194" userDrawn="1">
          <p15:clr>
            <a:srgbClr val="C35EA4"/>
          </p15:clr>
        </p15:guide>
        <p15:guide id="17" pos="2928" userDrawn="1">
          <p15:clr>
            <a:srgbClr val="5ACBF0"/>
          </p15:clr>
        </p15:guide>
        <p15:guide id="18" pos="3536" userDrawn="1">
          <p15:clr>
            <a:srgbClr val="5ACBF0"/>
          </p15:clr>
        </p15:guide>
        <p15:guide id="19" pos="497" userDrawn="1">
          <p15:clr>
            <a:srgbClr val="5ACBF0"/>
          </p15:clr>
        </p15:guide>
        <p15:guide id="20" pos="801" userDrawn="1">
          <p15:clr>
            <a:srgbClr val="5ACBF0"/>
          </p15:clr>
        </p15:guide>
        <p15:guide id="21" pos="3228" userDrawn="1">
          <p15:clr>
            <a:srgbClr val="5ACBF0"/>
          </p15:clr>
        </p15:guide>
        <p15:guide id="25" pos="1105" userDrawn="1">
          <p15:clr>
            <a:srgbClr val="5ACBF0"/>
          </p15:clr>
        </p15:guide>
        <p15:guide id="27" pos="1401" userDrawn="1">
          <p15:clr>
            <a:srgbClr val="5ACBF0"/>
          </p15:clr>
        </p15:guide>
        <p15:guide id="28" pos="1713" userDrawn="1">
          <p15:clr>
            <a:srgbClr val="5ACBF0"/>
          </p15:clr>
        </p15:guide>
        <p15:guide id="29" pos="2017" userDrawn="1">
          <p15:clr>
            <a:srgbClr val="5ACBF0"/>
          </p15:clr>
        </p15:guide>
        <p15:guide id="30" pos="2321" userDrawn="1">
          <p15:clr>
            <a:srgbClr val="5ACBF0"/>
          </p15:clr>
        </p15:guide>
        <p15:guide id="31" pos="2625" userDrawn="1">
          <p15:clr>
            <a:srgbClr val="5ACBF0"/>
          </p15:clr>
        </p15:guide>
        <p15:guide id="32" orient="horz" pos="2323" userDrawn="1">
          <p15:clr>
            <a:srgbClr val="5ACBF0"/>
          </p15:clr>
        </p15:guide>
        <p15:guide id="33" orient="horz" pos="2487" userDrawn="1">
          <p15:clr>
            <a:srgbClr val="5ACBF0"/>
          </p15:clr>
        </p15:guide>
        <p15:guide id="34" orient="horz" pos="2650" userDrawn="1">
          <p15:clr>
            <a:srgbClr val="5ACBF0"/>
          </p15:clr>
        </p15:guide>
        <p15:guide id="36" orient="horz" pos="2976" userDrawn="1">
          <p15:clr>
            <a:srgbClr val="5ACBF0"/>
          </p15:clr>
        </p15:guide>
        <p15:guide id="37" orient="horz" pos="3140" userDrawn="1">
          <p15:clr>
            <a:srgbClr val="5ACBF0"/>
          </p15:clr>
        </p15:guide>
        <p15:guide id="38" orient="horz" pos="3303" userDrawn="1">
          <p15:clr>
            <a:srgbClr val="5ACBF0"/>
          </p15:clr>
        </p15:guide>
        <p15:guide id="39" orient="horz" pos="3466" userDrawn="1">
          <p15:clr>
            <a:srgbClr val="5ACBF0"/>
          </p15:clr>
        </p15:guide>
        <p15:guide id="40" orient="horz" pos="3629" userDrawn="1">
          <p15:clr>
            <a:srgbClr val="5ACBF0"/>
          </p15:clr>
        </p15:guide>
        <p15:guide id="41" orient="horz" pos="3793" userDrawn="1">
          <p15:clr>
            <a:srgbClr val="5ACBF0"/>
          </p15:clr>
        </p15:guide>
        <p15:guide id="42" orient="horz" pos="4119" userDrawn="1">
          <p15:clr>
            <a:srgbClr val="C35EA4"/>
          </p15:clr>
        </p15:guide>
        <p15:guide id="43" orient="horz" pos="201" userDrawn="1">
          <p15:clr>
            <a:srgbClr val="C35EA4"/>
          </p15:clr>
        </p15:guide>
        <p15:guide id="44" orient="horz" pos="527" userDrawn="1">
          <p15:clr>
            <a:srgbClr val="5ACBF0"/>
          </p15:clr>
        </p15:guide>
        <p15:guide id="45" orient="horz" pos="691" userDrawn="1">
          <p15:clr>
            <a:srgbClr val="5ACBF0"/>
          </p15:clr>
        </p15:guide>
        <p15:guide id="47" orient="horz" pos="854" userDrawn="1">
          <p15:clr>
            <a:srgbClr val="5ACBF0"/>
          </p15:clr>
        </p15:guide>
        <p15:guide id="48" orient="horz" pos="1017" userDrawn="1">
          <p15:clr>
            <a:srgbClr val="5ACBF0"/>
          </p15:clr>
        </p15:guide>
        <p15:guide id="49" orient="horz" pos="1344" userDrawn="1">
          <p15:clr>
            <a:srgbClr val="5ACBF0"/>
          </p15:clr>
        </p15:guide>
        <p15:guide id="50" orient="horz" pos="1507" userDrawn="1">
          <p15:clr>
            <a:srgbClr val="5ACBF0"/>
          </p15:clr>
        </p15:guide>
        <p15:guide id="52" orient="horz" pos="2160" userDrawn="1">
          <p15:clr>
            <a:srgbClr val="5ACBF0"/>
          </p15:clr>
        </p15:guide>
        <p15:guide id="53" orient="horz" pos="1670" userDrawn="1">
          <p15:clr>
            <a:srgbClr val="5ACBF0"/>
          </p15:clr>
        </p15:guide>
        <p15:guide id="54" orient="horz" pos="1833" userDrawn="1">
          <p15:clr>
            <a:srgbClr val="5ACBF0"/>
          </p15:clr>
        </p15:guide>
        <p15:guide id="55" orient="horz" pos="278" userDrawn="1">
          <p15:clr>
            <a:srgbClr val="C35EA4"/>
          </p15:clr>
        </p15:guide>
        <p15:guide id="56" orient="horz" pos="3881" userDrawn="1">
          <p15:clr>
            <a:srgbClr val="C35EA4"/>
          </p15:clr>
        </p15:guide>
        <p15:guide id="57" orient="horz" pos="4224" userDrawn="1">
          <p15:clr>
            <a:srgbClr val="C35EA4"/>
          </p15:clr>
        </p15:guide>
        <p15:guide id="58" orient="horz" pos="1997" userDrawn="1">
          <p15:clr>
            <a:srgbClr val="5ACBF0"/>
          </p15:clr>
        </p15:guide>
        <p15:guide id="59" orient="horz" pos="2813" userDrawn="1">
          <p15:clr>
            <a:srgbClr val="5ACBF0"/>
          </p15:clr>
        </p15:guide>
        <p15:guide id="60" orient="horz" pos="1180" userDrawn="1">
          <p15:clr>
            <a:srgbClr val="5ACBF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fobizz.com/t/school_classes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edupromptathon.ch/?p=8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Relationship Id="rId6" Type="http://schemas.openxmlformats.org/officeDocument/2006/relationships/hyperlink" Target="https://forms.office.com/pages/responsepage.aspx?id=oee1AwnLF0SeGsaGtECyxSkrfuS3g4xPpQwLwJQnSoFUMlY5MDg1NFVDQjdTU0QySENKWTlNMEpJRy4u&amp;route=shorturl" TargetMode="External"/><Relationship Id="rId5" Type="http://schemas.openxmlformats.org/officeDocument/2006/relationships/hyperlink" Target="https://www.eb-zuerich.ch/events/edu-promptathon" TargetMode="External"/><Relationship Id="rId4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fobizz.com/de/ki-korrekturhilfe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899B70-1FED-C9C8-1168-7CF693A1C72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CH" b="1" dirty="0"/>
              <a:t>Workshop KME KI</a:t>
            </a:r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9431480-F236-7B3F-B8EB-C13535A15C1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4.9.2025 .ch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E43CDB9-06ED-981C-63EF-B26D4B66F94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Module KI für Feedback / KI Korrekturen</a:t>
            </a:r>
          </a:p>
        </p:txBody>
      </p:sp>
    </p:spTree>
    <p:extLst>
      <p:ext uri="{BB962C8B-B14F-4D97-AF65-F5344CB8AC3E}">
        <p14:creationId xmlns:p14="http://schemas.microsoft.com/office/powerpoint/2010/main" val="9783004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6F82DF-7E30-C04F-79AA-2A9E5F53E6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925A9BF-66EA-E501-6628-B543BFD03C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Optional: Klassenraum / Projekt einrichten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308FA6E-B84D-0A9B-2E28-708BA01992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88988" y="1355724"/>
            <a:ext cx="10419580" cy="5183187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pPr marL="971550" lvl="1" indent="-514350">
              <a:buAutoNum type="arabicPeriod"/>
            </a:pPr>
            <a:r>
              <a:rPr lang="de-DE" sz="2200" dirty="0"/>
              <a:t>Klassenraum anlegen unter </a:t>
            </a:r>
            <a:r>
              <a:rPr lang="de-DE" sz="2200" dirty="0">
                <a:hlinkClick r:id="rId3"/>
              </a:rPr>
              <a:t>https://app.fobizz.com/t/school_classes</a:t>
            </a:r>
            <a:endParaRPr lang="de-DE" sz="2200" dirty="0"/>
          </a:p>
          <a:p>
            <a:pPr marL="971550" lvl="1" indent="-514350">
              <a:buAutoNum type="arabicPeriod"/>
            </a:pPr>
            <a:r>
              <a:rPr lang="de-DE" sz="2200" dirty="0"/>
              <a:t>Z.B. Arbeit mit Texten</a:t>
            </a:r>
          </a:p>
          <a:p>
            <a:pPr marL="971550" lvl="1" indent="-514350">
              <a:buAutoNum type="arabicPeriod"/>
            </a:pPr>
            <a:r>
              <a:rPr lang="de-DE" sz="2200" dirty="0"/>
              <a:t>Langfristiger Zugang</a:t>
            </a:r>
          </a:p>
          <a:p>
            <a:pPr marL="971550" lvl="1" indent="-514350">
              <a:buAutoNum type="arabicPeriod"/>
            </a:pPr>
            <a:r>
              <a:rPr lang="de-DE" sz="2200" dirty="0"/>
              <a:t>Neues Projekt anlegen </a:t>
            </a:r>
          </a:p>
        </p:txBody>
      </p:sp>
      <p:pic>
        <p:nvPicPr>
          <p:cNvPr id="5" name="Grafik 4" descr="Ein Bild, das Text, Screenshot, Software, Zahl enthält.&#10;&#10;KI-generierte Inhalte können fehlerhaft sein.">
            <a:extLst>
              <a:ext uri="{FF2B5EF4-FFF2-40B4-BE49-F238E27FC236}">
                <a16:creationId xmlns:a16="http://schemas.microsoft.com/office/drawing/2014/main" id="{DC933913-3216-4D9E-8496-DDDBF53B24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03912" y="1844824"/>
            <a:ext cx="4752528" cy="4396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76066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F4A95CE5-5D98-944A-8038-16E8F14C66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pPr marL="0" indent="0" algn="ctr">
              <a:buNone/>
            </a:pPr>
            <a:r>
              <a:rPr lang="de-CH" sz="400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+   –</a:t>
            </a:r>
            <a:endParaRPr lang="de-CH" sz="40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05294CEC-EA66-A511-0CC5-08E17812A1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dirty="0">
                <a:latin typeface="Arial"/>
                <a:cs typeface="Arial"/>
              </a:rPr>
              <a:t>Austausch</a:t>
            </a:r>
            <a:endParaRPr lang="en-US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902743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9623F0-1E3B-B663-BB6F-8B67597F1E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1433CD39-9EFC-71B5-BC68-451AD5BD8E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pPr marL="0" indent="0" algn="ctr">
              <a:buNone/>
            </a:pPr>
            <a:r>
              <a:rPr lang="de-CH" sz="40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6F0E5907-1DD5-DBF1-82DA-2559F2B4F6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dirty="0">
                <a:latin typeface="Arial"/>
                <a:cs typeface="Arial"/>
              </a:rPr>
              <a:t>Fragen</a:t>
            </a:r>
            <a:endParaRPr lang="en-US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527185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38B27B-91F9-D321-5661-2F53F9EA62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13443FC0-0681-A446-DA60-B9923D9BA9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dirty="0">
                <a:latin typeface="Arial"/>
                <a:cs typeface="Arial"/>
              </a:rPr>
              <a:t>Werbung in eigener Sache: </a:t>
            </a:r>
            <a:r>
              <a:rPr lang="de-CH" dirty="0" err="1">
                <a:latin typeface="Arial"/>
                <a:cs typeface="Arial"/>
              </a:rPr>
              <a:t>eduPromptathon</a:t>
            </a:r>
            <a:endParaRPr lang="en-US" dirty="0">
              <a:latin typeface="Arial"/>
              <a:cs typeface="Arial"/>
            </a:endParaRPr>
          </a:p>
        </p:txBody>
      </p:sp>
      <p:pic>
        <p:nvPicPr>
          <p:cNvPr id="1026" name="Picture 2">
            <a:hlinkClick r:id="rId3"/>
            <a:extLst>
              <a:ext uri="{FF2B5EF4-FFF2-40B4-BE49-F238E27FC236}">
                <a16:creationId xmlns:a16="http://schemas.microsoft.com/office/drawing/2014/main" id="{981C518C-ED28-36C2-96E1-5094D9AF98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4112" y="1556792"/>
            <a:ext cx="4712571" cy="4221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485B5E79-13EF-2193-1FB1-6E0C8E17DB08}"/>
              </a:ext>
            </a:extLst>
          </p:cNvPr>
          <p:cNvSpPr txBox="1"/>
          <p:nvPr/>
        </p:nvSpPr>
        <p:spPr>
          <a:xfrm>
            <a:off x="792868" y="1556792"/>
            <a:ext cx="4608512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800" b="1" dirty="0"/>
              <a:t>Durchführung</a:t>
            </a:r>
            <a:r>
              <a:rPr lang="de-CH" sz="2800" dirty="0"/>
              <a:t>: </a:t>
            </a:r>
          </a:p>
          <a:p>
            <a:r>
              <a:rPr lang="de-CH" sz="2800" dirty="0"/>
              <a:t>Freitag 19. und </a:t>
            </a:r>
          </a:p>
          <a:p>
            <a:r>
              <a:rPr lang="de-CH" sz="2800" dirty="0"/>
              <a:t>Samstag 20. September 2025</a:t>
            </a:r>
          </a:p>
          <a:p>
            <a:endParaRPr lang="de-CH" sz="2800" dirty="0"/>
          </a:p>
          <a:p>
            <a:r>
              <a:rPr lang="de-CH" sz="2800" dirty="0">
                <a:hlinkClick r:id="rId5"/>
              </a:rPr>
              <a:t>»» Detailinfos</a:t>
            </a:r>
            <a:endParaRPr lang="de-CH" sz="2800" dirty="0"/>
          </a:p>
          <a:p>
            <a:r>
              <a:rPr lang="de-CH" dirty="0"/>
              <a:t>https://</a:t>
            </a:r>
            <a:r>
              <a:rPr lang="de-CH" dirty="0" err="1"/>
              <a:t>eb-zuerich.ch</a:t>
            </a:r>
            <a:r>
              <a:rPr lang="de-CH" dirty="0"/>
              <a:t>/</a:t>
            </a:r>
            <a:r>
              <a:rPr lang="de-CH" dirty="0" err="1"/>
              <a:t>events</a:t>
            </a:r>
            <a:r>
              <a:rPr lang="de-CH" dirty="0"/>
              <a:t>/</a:t>
            </a:r>
            <a:r>
              <a:rPr lang="de-CH" dirty="0" err="1"/>
              <a:t>edu-promptathon</a:t>
            </a:r>
            <a:endParaRPr lang="de-CH" dirty="0"/>
          </a:p>
          <a:p>
            <a:endParaRPr lang="de-DE" sz="2800" dirty="0"/>
          </a:p>
          <a:p>
            <a:r>
              <a:rPr lang="de-DE" sz="2800" dirty="0">
                <a:hlinkClick r:id="rId6"/>
              </a:rPr>
              <a:t>»» zur Anmeldung</a:t>
            </a:r>
            <a:endParaRPr lang="de-CH" sz="2800" dirty="0"/>
          </a:p>
          <a:p>
            <a:endParaRPr lang="de-CH" b="1" dirty="0"/>
          </a:p>
          <a:p>
            <a:r>
              <a:rPr lang="de-CH" b="1" dirty="0"/>
              <a:t>Anmeldeschluss</a:t>
            </a:r>
            <a:r>
              <a:rPr lang="de-CH" dirty="0"/>
              <a:t>: </a:t>
            </a:r>
          </a:p>
          <a:p>
            <a:r>
              <a:rPr lang="de-CH" dirty="0"/>
              <a:t>15. September 2025</a:t>
            </a:r>
          </a:p>
        </p:txBody>
      </p:sp>
    </p:spTree>
    <p:extLst>
      <p:ext uri="{BB962C8B-B14F-4D97-AF65-F5344CB8AC3E}">
        <p14:creationId xmlns:p14="http://schemas.microsoft.com/office/powerpoint/2010/main" val="19100996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9F49B8F-2038-979F-98BB-7AF85063F13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Ablauf</a:t>
            </a:r>
            <a:br>
              <a:rPr lang="de-DE" dirty="0"/>
            </a:br>
            <a:r>
              <a:rPr lang="de-DE" dirty="0"/>
              <a:t>- </a:t>
            </a:r>
            <a:r>
              <a:rPr lang="de-DE" b="1" dirty="0"/>
              <a:t>Zugang Lernende</a:t>
            </a:r>
            <a:br>
              <a:rPr lang="de-DE" dirty="0"/>
            </a:br>
            <a:r>
              <a:rPr lang="de-DE" dirty="0"/>
              <a:t>- KI für Feedback</a:t>
            </a:r>
            <a:br>
              <a:rPr lang="de-DE" dirty="0"/>
            </a:br>
            <a:r>
              <a:rPr lang="de-DE" dirty="0"/>
              <a:t>- </a:t>
            </a:r>
            <a:r>
              <a:rPr lang="de-DE" b="1" dirty="0"/>
              <a:t>Zugang Lehrperson</a:t>
            </a:r>
            <a:br>
              <a:rPr lang="de-DE" dirty="0"/>
            </a:br>
            <a:r>
              <a:rPr lang="de-DE" dirty="0"/>
              <a:t>- KI für Feedback </a:t>
            </a:r>
            <a:br>
              <a:rPr lang="de-DE" dirty="0"/>
            </a:br>
            <a:r>
              <a:rPr lang="de-DE" dirty="0"/>
              <a:t>- KI Korrekturen</a:t>
            </a:r>
            <a:br>
              <a:rPr lang="de-DE" dirty="0"/>
            </a:br>
            <a:r>
              <a:rPr lang="de-DE" dirty="0"/>
              <a:t>- </a:t>
            </a:r>
            <a:r>
              <a:rPr lang="de-DE" b="1" dirty="0"/>
              <a:t>Klassenraum  / Projekt</a:t>
            </a:r>
            <a:br>
              <a:rPr lang="de-DE" dirty="0"/>
            </a:b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213195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F05C4BC-7027-E743-F5E2-59390AD4FB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Zugang zu unserem Klassenraum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D5B00B7-9A12-4275-2601-35EC0A5593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88988" y="1355725"/>
            <a:ext cx="5032957" cy="489099"/>
          </a:xfrm>
          <a:solidFill>
            <a:srgbClr val="92D050"/>
          </a:solidFill>
        </p:spPr>
        <p:txBody>
          <a:bodyPr/>
          <a:lstStyle/>
          <a:p>
            <a:pPr marL="0" indent="0" algn="ctr">
              <a:buNone/>
            </a:pPr>
            <a:r>
              <a:rPr lang="de-DE" dirty="0" err="1"/>
              <a:t>go.fobizz.com</a:t>
            </a:r>
            <a:endParaRPr lang="de-DE" dirty="0"/>
          </a:p>
        </p:txBody>
      </p:sp>
      <p:pic>
        <p:nvPicPr>
          <p:cNvPr id="11" name="Inhaltsplatzhalter 10" descr="Ein Bild, das Text, Visitenkarte, Screenshot, Schrift enthält.&#10;&#10;KI-generierte Inhalte können fehlerhaft sein.">
            <a:extLst>
              <a:ext uri="{FF2B5EF4-FFF2-40B4-BE49-F238E27FC236}">
                <a16:creationId xmlns:a16="http://schemas.microsoft.com/office/drawing/2014/main" id="{844E4B8E-EFC1-EE4D-B3B6-E8B59626DB6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370638" y="1387638"/>
            <a:ext cx="5032375" cy="4735187"/>
          </a:xfrm>
        </p:spPr>
      </p:pic>
    </p:spTree>
    <p:extLst>
      <p:ext uri="{BB962C8B-B14F-4D97-AF65-F5344CB8AC3E}">
        <p14:creationId xmlns:p14="http://schemas.microsoft.com/office/powerpoint/2010/main" val="11433778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8D6675-A89D-E593-CEFA-9253FB1983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A5F3A71-62C8-4FCB-7BBD-2AFB076908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Lernende: KI für Feedback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E75FC33-23D1-0C3B-7302-219782EB2B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88988" y="1355724"/>
            <a:ext cx="10419580" cy="5183187"/>
          </a:xfrm>
          <a:solidFill>
            <a:srgbClr val="FFC000"/>
          </a:solidFill>
        </p:spPr>
        <p:txBody>
          <a:bodyPr/>
          <a:lstStyle/>
          <a:p>
            <a:pPr marL="0" indent="0">
              <a:buNone/>
            </a:pPr>
            <a:r>
              <a:rPr lang="de-DE" sz="2800" dirty="0"/>
              <a:t>Erstelle einen Limerick</a:t>
            </a:r>
          </a:p>
          <a:p>
            <a:pPr>
              <a:buFontTx/>
              <a:buChar char="-"/>
            </a:pPr>
            <a:r>
              <a:rPr lang="de-DE" sz="2800" dirty="0"/>
              <a:t>Durch eigene Hirnleistung</a:t>
            </a:r>
          </a:p>
          <a:p>
            <a:pPr>
              <a:buFontTx/>
              <a:buChar char="-"/>
            </a:pPr>
            <a:r>
              <a:rPr lang="de-DE" sz="2800" dirty="0"/>
              <a:t>Mit einer anderen KI</a:t>
            </a:r>
          </a:p>
          <a:p>
            <a:pPr lvl="1">
              <a:buFontTx/>
              <a:buChar char="-"/>
            </a:pPr>
            <a:r>
              <a:rPr lang="de-DE" sz="2200" dirty="0" err="1"/>
              <a:t>mistral.ai</a:t>
            </a:r>
            <a:endParaRPr lang="de-DE" sz="2200" dirty="0"/>
          </a:p>
          <a:p>
            <a:pPr lvl="1">
              <a:buFontTx/>
              <a:buChar char="-"/>
            </a:pPr>
            <a:r>
              <a:rPr lang="de-DE" sz="2200" dirty="0" err="1"/>
              <a:t>Gemini.google.com</a:t>
            </a:r>
            <a:endParaRPr lang="de-DE" sz="2200" dirty="0"/>
          </a:p>
          <a:p>
            <a:pPr lvl="1">
              <a:buFontTx/>
              <a:buChar char="-"/>
            </a:pPr>
            <a:r>
              <a:rPr lang="de-DE" sz="2200" dirty="0" err="1"/>
              <a:t>Deepseek.com</a:t>
            </a:r>
            <a:endParaRPr lang="de-DE" sz="2200" dirty="0"/>
          </a:p>
          <a:p>
            <a:pPr lvl="1">
              <a:buFontTx/>
              <a:buChar char="-"/>
            </a:pPr>
            <a:r>
              <a:rPr lang="de-DE" sz="2200" dirty="0"/>
              <a:t>Etc. </a:t>
            </a:r>
          </a:p>
          <a:p>
            <a:pPr>
              <a:buFontTx/>
              <a:buChar char="-"/>
            </a:pPr>
            <a:r>
              <a:rPr lang="de-DE" sz="2800" dirty="0"/>
              <a:t>Erzeuge ein Feedback</a:t>
            </a:r>
          </a:p>
          <a:p>
            <a:pPr>
              <a:buFontTx/>
              <a:buChar char="-"/>
            </a:pPr>
            <a:r>
              <a:rPr lang="de-DE" sz="2800" dirty="0"/>
              <a:t>Überarbeite den Text</a:t>
            </a:r>
          </a:p>
          <a:p>
            <a:pPr>
              <a:buFontTx/>
              <a:buChar char="-"/>
            </a:pPr>
            <a:r>
              <a:rPr lang="de-DE" sz="2800" dirty="0"/>
              <a:t>Erzeuge ein weiters Feedback</a:t>
            </a:r>
          </a:p>
          <a:p>
            <a:pPr>
              <a:buFontTx/>
              <a:buChar char="-"/>
            </a:pPr>
            <a:r>
              <a:rPr lang="de-DE" sz="2800" dirty="0"/>
              <a:t>Gib den Text ab!</a:t>
            </a:r>
          </a:p>
        </p:txBody>
      </p:sp>
    </p:spTree>
    <p:extLst>
      <p:ext uri="{BB962C8B-B14F-4D97-AF65-F5344CB8AC3E}">
        <p14:creationId xmlns:p14="http://schemas.microsoft.com/office/powerpoint/2010/main" val="32635578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2C8FF6-4C4C-51F8-752C-6A703211F6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908DEAC-0732-3834-155F-DAB38B386B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Zugang als Lehrperson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065D722-8B97-E9CF-024A-A38C2AB0F2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88988" y="1355725"/>
            <a:ext cx="5032957" cy="489099"/>
          </a:xfrm>
          <a:solidFill>
            <a:srgbClr val="92D050"/>
          </a:solidFill>
        </p:spPr>
        <p:txBody>
          <a:bodyPr/>
          <a:lstStyle/>
          <a:p>
            <a:pPr marL="0" indent="0" algn="ctr">
              <a:buNone/>
            </a:pPr>
            <a:r>
              <a:rPr lang="de-DE" dirty="0" err="1"/>
              <a:t>fobizz.com</a:t>
            </a:r>
            <a:endParaRPr lang="de-DE" dirty="0"/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4ACAD808-3BA1-E376-131D-B8C7B7F4F7F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de-DE" dirty="0"/>
              <a:t>Logge dich als Lehrperson mit der KME Mailadresse bei </a:t>
            </a:r>
            <a:r>
              <a:rPr lang="de-DE" dirty="0" err="1"/>
              <a:t>fobizz.com</a:t>
            </a:r>
            <a:r>
              <a:rPr lang="de-DE" dirty="0"/>
              <a:t> ein</a:t>
            </a:r>
          </a:p>
          <a:p>
            <a:r>
              <a:rPr lang="de-DE" dirty="0"/>
              <a:t>Über das Menü «Tools und KI» gelangst du unter dem Abschnitt </a:t>
            </a:r>
            <a:r>
              <a:rPr lang="de-CH" b="1" dirty="0"/>
              <a:t>KI Feedback und Bewertung </a:t>
            </a:r>
            <a:r>
              <a:rPr lang="de-DE" dirty="0"/>
              <a:t>zu den beiden Modulen</a:t>
            </a:r>
          </a:p>
          <a:p>
            <a:r>
              <a:rPr lang="de-DE" dirty="0"/>
              <a:t>Korrekturhilfe</a:t>
            </a:r>
          </a:p>
          <a:p>
            <a:r>
              <a:rPr lang="de-DE" dirty="0"/>
              <a:t>Feedback für Schüler*innen</a:t>
            </a:r>
          </a:p>
          <a:p>
            <a:endParaRPr lang="de-DE" dirty="0"/>
          </a:p>
        </p:txBody>
      </p:sp>
      <p:pic>
        <p:nvPicPr>
          <p:cNvPr id="7" name="Grafik 6" descr="Ein Bild, das Text, Webseite, Website, Screenshot enthält.&#10;&#10;KI-generierte Inhalte können fehlerhaft sein.">
            <a:extLst>
              <a:ext uri="{FF2B5EF4-FFF2-40B4-BE49-F238E27FC236}">
                <a16:creationId xmlns:a16="http://schemas.microsoft.com/office/drawing/2014/main" id="{F8848AB5-A716-1506-68D7-D2FAD4141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8986" y="2232106"/>
            <a:ext cx="5029106" cy="2997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9878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E565EE-1147-37AC-4FAD-C7B2C6EE60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2309756-0618-CE37-83D1-B2897D2FD6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Lehrende: KI Korrektur Beispiel Influencer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C683F60-90AD-E3DE-AD02-5ACA07C6F57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88988" y="1355724"/>
            <a:ext cx="10419580" cy="5183187"/>
          </a:xfrm>
          <a:solidFill>
            <a:srgbClr val="CCFF99"/>
          </a:solidFill>
        </p:spPr>
        <p:txBody>
          <a:bodyPr/>
          <a:lstStyle/>
          <a:p>
            <a:pPr marL="514350" indent="-514350">
              <a:buAutoNum type="arabicPeriod"/>
            </a:pPr>
            <a:r>
              <a:rPr lang="de-DE" sz="2800" dirty="0"/>
              <a:t>Öffne die Seite: </a:t>
            </a:r>
            <a:r>
              <a:rPr lang="de-DE" sz="2800" dirty="0">
                <a:hlinkClick r:id="rId3"/>
              </a:rPr>
              <a:t>https://fobizz.com/de/ki-korrekturhilfe/</a:t>
            </a:r>
            <a:endParaRPr lang="de-DE" sz="2800" dirty="0"/>
          </a:p>
          <a:p>
            <a:pPr marL="514350" indent="-514350">
              <a:buAutoNum type="arabicPeriod"/>
            </a:pPr>
            <a:r>
              <a:rPr lang="de-DE" sz="2800" dirty="0"/>
              <a:t>&gt; Ausprobieren &gt; neue Korrektur erstellen</a:t>
            </a:r>
          </a:p>
          <a:p>
            <a:pPr marL="514350" indent="-514350">
              <a:buAutoNum type="arabicPeriod"/>
            </a:pPr>
            <a:r>
              <a:rPr lang="de-DE" sz="2800" dirty="0"/>
              <a:t>Definiere die Aufgabe: z.B. Beschreibe was ein/</a:t>
            </a:r>
            <a:r>
              <a:rPr lang="de-DE" sz="2800" dirty="0" err="1"/>
              <a:t>e</a:t>
            </a:r>
            <a:r>
              <a:rPr lang="de-DE" sz="2800" dirty="0"/>
              <a:t> Influencer/in ist.</a:t>
            </a:r>
          </a:p>
          <a:p>
            <a:pPr marL="514350" indent="-514350">
              <a:buAutoNum type="arabicPeriod"/>
            </a:pPr>
            <a:r>
              <a:rPr lang="de-DE" sz="2800" dirty="0"/>
              <a:t>Suche im Web eine Definition, was ein Influencer ist. Kopiere diese ins Feld «</a:t>
            </a:r>
            <a:r>
              <a:rPr lang="de-DE" sz="2800" dirty="0" err="1"/>
              <a:t>Erwarungs</a:t>
            </a:r>
            <a:r>
              <a:rPr lang="de-DE" sz="2800" dirty="0"/>
              <a:t>-Horizont Musterlösung»</a:t>
            </a:r>
          </a:p>
          <a:p>
            <a:pPr marL="514350" indent="-514350">
              <a:buAutoNum type="arabicPeriod"/>
            </a:pPr>
            <a:r>
              <a:rPr lang="de-DE" sz="2800" dirty="0"/>
              <a:t>Generiere mit KI Texte unterschiedlicher Qualität, was ein Influencer ist</a:t>
            </a:r>
          </a:p>
          <a:p>
            <a:pPr marL="514350" indent="-514350">
              <a:buAutoNum type="arabicPeriod"/>
            </a:pPr>
            <a:r>
              <a:rPr lang="de-DE" sz="2800" dirty="0"/>
              <a:t>Kopiere diese ins Feld Originaltext</a:t>
            </a:r>
          </a:p>
          <a:p>
            <a:pPr marL="514350" indent="-514350">
              <a:buAutoNum type="arabicPeriod"/>
            </a:pPr>
            <a:r>
              <a:rPr lang="de-DE" sz="2800" dirty="0"/>
              <a:t>Lege eine Korrektur an</a:t>
            </a:r>
          </a:p>
          <a:p>
            <a:pPr marL="514350" indent="-514350">
              <a:buAutoNum type="arabicPeriod"/>
            </a:pPr>
            <a:r>
              <a:rPr lang="de-DE" sz="2800" dirty="0"/>
              <a:t>Nehme den nächsten Text und lege eine weitere Korrektur an</a:t>
            </a:r>
          </a:p>
          <a:p>
            <a:pPr marL="514350" indent="-514350">
              <a:buAutoNum type="arabicPeriod"/>
            </a:pPr>
            <a:endParaRPr lang="de-DE" sz="2800" dirty="0"/>
          </a:p>
          <a:p>
            <a:pPr marL="0" indent="0">
              <a:buNone/>
            </a:pPr>
            <a:r>
              <a:rPr lang="de-DE" sz="2200" dirty="0"/>
              <a:t>. </a:t>
            </a:r>
          </a:p>
          <a:p>
            <a:pPr>
              <a:buFontTx/>
              <a:buChar char="-"/>
            </a:pPr>
            <a:r>
              <a:rPr lang="de-DE" sz="2800" dirty="0"/>
              <a:t>Reiche den Text zur Korrektur ein</a:t>
            </a:r>
          </a:p>
        </p:txBody>
      </p:sp>
    </p:spTree>
    <p:extLst>
      <p:ext uri="{BB962C8B-B14F-4D97-AF65-F5344CB8AC3E}">
        <p14:creationId xmlns:p14="http://schemas.microsoft.com/office/powerpoint/2010/main" val="34291231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6407EC-4E14-495A-24D2-2F6A0A452C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CD9F9FF-D04E-853C-F3FA-A2178ED821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Lehrende: KI Korrektur Beispiel Influencer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AD1030F-C808-D306-52DE-6C8AB45AFF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88988" y="1355724"/>
            <a:ext cx="10419580" cy="5385644"/>
          </a:xfrm>
          <a:solidFill>
            <a:srgbClr val="CCFF99"/>
          </a:solidFill>
        </p:spPr>
        <p:txBody>
          <a:bodyPr/>
          <a:lstStyle/>
          <a:p>
            <a:pPr marL="514350" indent="-514350">
              <a:buAutoNum type="arabicPeriod"/>
            </a:pPr>
            <a:r>
              <a:rPr lang="de-DE" sz="2800" dirty="0"/>
              <a:t>Bewerte die Korrekturen der verschiedenen Texte</a:t>
            </a:r>
          </a:p>
          <a:p>
            <a:pPr marL="514350" indent="-514350">
              <a:buAutoNum type="arabicPeriod"/>
            </a:pPr>
            <a:r>
              <a:rPr lang="de-DE" sz="2800" dirty="0"/>
              <a:t>Hält sich das System an die Vorgaben?</a:t>
            </a:r>
          </a:p>
          <a:p>
            <a:pPr marL="514350" indent="-514350">
              <a:buAutoNum type="arabicPeriod"/>
            </a:pPr>
            <a:r>
              <a:rPr lang="de-DE" sz="2800" dirty="0"/>
              <a:t>Ist die unterschiedliche Qualität der Texte auch in den Bewertungen sichtbar?</a:t>
            </a:r>
          </a:p>
          <a:p>
            <a:pPr marL="0" indent="0">
              <a:buNone/>
            </a:pPr>
            <a:endParaRPr lang="de-DE" sz="2800" dirty="0"/>
          </a:p>
          <a:p>
            <a:pPr marL="0" indent="0">
              <a:buNone/>
            </a:pPr>
            <a:r>
              <a:rPr lang="de-DE" sz="2800" b="1" dirty="0"/>
              <a:t>Beispiele aus deinem Unterricht</a:t>
            </a:r>
          </a:p>
          <a:p>
            <a:pPr marL="514350" indent="-514350">
              <a:buAutoNum type="arabicPeriod"/>
            </a:pPr>
            <a:r>
              <a:rPr lang="de-DE" sz="2800" dirty="0"/>
              <a:t>Lege eine neue Korrektur mit einem Beispiel aus deinem Unterricht an.</a:t>
            </a:r>
          </a:p>
          <a:p>
            <a:pPr marL="514350" indent="-514350">
              <a:buAutoNum type="arabicPeriod"/>
            </a:pPr>
            <a:r>
              <a:rPr lang="de-DE" sz="2800" dirty="0"/>
              <a:t>Definiere die Aufgabenstellung </a:t>
            </a:r>
            <a:r>
              <a:rPr lang="de-DE" sz="2800" dirty="0" err="1"/>
              <a:t>gemäss</a:t>
            </a:r>
            <a:r>
              <a:rPr lang="de-DE" sz="2800" dirty="0"/>
              <a:t> deinem Beispiel</a:t>
            </a:r>
          </a:p>
          <a:p>
            <a:pPr marL="514350" indent="-514350">
              <a:buAutoNum type="arabicPeriod"/>
            </a:pPr>
            <a:r>
              <a:rPr lang="de-DE" sz="2800" dirty="0"/>
              <a:t>Falls verfügbar, füge eine Musterlösung</a:t>
            </a:r>
          </a:p>
          <a:p>
            <a:pPr marL="514350" indent="-514350">
              <a:buAutoNum type="arabicPeriod"/>
            </a:pPr>
            <a:r>
              <a:rPr lang="de-DE" sz="2800" dirty="0"/>
              <a:t>Führe verschiedene Korrekturen durch. </a:t>
            </a:r>
          </a:p>
        </p:txBody>
      </p:sp>
    </p:spTree>
    <p:extLst>
      <p:ext uri="{BB962C8B-B14F-4D97-AF65-F5344CB8AC3E}">
        <p14:creationId xmlns:p14="http://schemas.microsoft.com/office/powerpoint/2010/main" val="2359205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1852BE-9797-9428-AF94-A6C29A0C0A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A79FE23-E6F4-5361-BAC8-C8C92FE2AA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Lehrende: KI für Feedback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430BC71-E277-B92D-DD68-8A9E31F400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88988" y="1355724"/>
            <a:ext cx="10419580" cy="5183187"/>
          </a:xfrm>
          <a:solidFill>
            <a:srgbClr val="FFC000"/>
          </a:solidFill>
        </p:spPr>
        <p:txBody>
          <a:bodyPr/>
          <a:lstStyle/>
          <a:p>
            <a:pPr marL="514350" indent="-514350">
              <a:buAutoNum type="arabicPeriod"/>
            </a:pPr>
            <a:r>
              <a:rPr lang="de-DE" sz="2800" dirty="0"/>
              <a:t>Setze ein Beispiel aus deinem Unterricht KI für Feedback um</a:t>
            </a:r>
          </a:p>
          <a:p>
            <a:pPr marL="514350" indent="-514350">
              <a:buAutoNum type="arabicPeriod"/>
            </a:pPr>
            <a:r>
              <a:rPr lang="de-DE" sz="2800" dirty="0"/>
              <a:t>Öffne via Menü &gt; KI &amp; Tools &gt; KI für Feedback</a:t>
            </a:r>
          </a:p>
          <a:p>
            <a:pPr marL="514350" indent="-514350">
              <a:buAutoNum type="arabicPeriod"/>
            </a:pPr>
            <a:r>
              <a:rPr lang="de-DE" sz="2800" dirty="0"/>
              <a:t>Lege ein neues Feedback an</a:t>
            </a:r>
          </a:p>
          <a:p>
            <a:pPr marL="971550" lvl="1" indent="-514350">
              <a:buAutoNum type="arabicPeriod"/>
            </a:pPr>
            <a:r>
              <a:rPr lang="de-DE" sz="2200" dirty="0"/>
              <a:t>Titel</a:t>
            </a:r>
          </a:p>
          <a:p>
            <a:pPr marL="971550" lvl="1" indent="-514350">
              <a:buAutoNum type="arabicPeriod"/>
            </a:pPr>
            <a:r>
              <a:rPr lang="de-DE" sz="2200" dirty="0"/>
              <a:t>Arbeitsauftrag</a:t>
            </a:r>
          </a:p>
          <a:p>
            <a:pPr marL="971550" lvl="1" indent="-514350">
              <a:buAutoNum type="arabicPeriod"/>
            </a:pPr>
            <a:r>
              <a:rPr lang="de-DE" sz="2200" dirty="0"/>
              <a:t>Material</a:t>
            </a:r>
          </a:p>
          <a:p>
            <a:pPr marL="971550" lvl="1" indent="-514350">
              <a:buAutoNum type="arabicPeriod"/>
            </a:pPr>
            <a:r>
              <a:rPr lang="de-DE" sz="2200" dirty="0"/>
              <a:t>Feedbackkriterien</a:t>
            </a:r>
          </a:p>
          <a:p>
            <a:pPr marL="514350" indent="-514350">
              <a:buAutoNum type="arabicPeriod"/>
            </a:pPr>
            <a:r>
              <a:rPr lang="de-DE" sz="2800" dirty="0"/>
              <a:t>Teile das Feedback über den Freigabelink</a:t>
            </a:r>
          </a:p>
          <a:p>
            <a:pPr marL="514350" indent="-514350">
              <a:buAutoNum type="arabicPeriod"/>
            </a:pPr>
            <a:r>
              <a:rPr lang="de-DE" sz="2800" dirty="0"/>
              <a:t>Lasse das Feedback durch Kolleginnen und Kollegen rechts und links von dir ausfüllen</a:t>
            </a:r>
          </a:p>
          <a:p>
            <a:pPr marL="971550" lvl="1" indent="-514350">
              <a:buAutoNum type="arabicPeriod"/>
            </a:pPr>
            <a:endParaRPr lang="de-DE" sz="2200" dirty="0"/>
          </a:p>
        </p:txBody>
      </p:sp>
    </p:spTree>
    <p:extLst>
      <p:ext uri="{BB962C8B-B14F-4D97-AF65-F5344CB8AC3E}">
        <p14:creationId xmlns:p14="http://schemas.microsoft.com/office/powerpoint/2010/main" val="8983946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AA20E6-92E0-89E7-6FBC-4F9F6D60A9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823FFEF-8510-E6BC-A224-37FE875BDB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Ethische Aspekte der maschinellen Bearbeitung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A912F18-EFF6-C9E3-98CC-41E4B04752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88988" y="1355724"/>
            <a:ext cx="10419580" cy="5183187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r>
              <a:rPr lang="de-CH" dirty="0"/>
              <a:t>Du hast verschiedene Feedbacks und Korrekturen mit KI durchgeführt.</a:t>
            </a:r>
          </a:p>
          <a:p>
            <a:r>
              <a:rPr lang="de-CH" dirty="0"/>
              <a:t>Wie verhält es sich mit ethischen Aspekten? </a:t>
            </a:r>
          </a:p>
          <a:p>
            <a:r>
              <a:rPr lang="de-CH" dirty="0"/>
              <a:t>Bewertung durch eine Maschine oder einen Menschen?</a:t>
            </a:r>
          </a:p>
          <a:p>
            <a:r>
              <a:rPr lang="de-CH" dirty="0"/>
              <a:t>Braucht es für alle den gleichen Massstab oder wird individualisiert? </a:t>
            </a:r>
          </a:p>
          <a:p>
            <a:r>
              <a:rPr lang="de-CH"/>
              <a:t>Erstelle </a:t>
            </a:r>
            <a:r>
              <a:rPr lang="de-CH" dirty="0"/>
              <a:t>ein Bild, in dem eines oder mehrere dieser Spannungsfelder zum Ausdruck kommen.</a:t>
            </a:r>
          </a:p>
        </p:txBody>
      </p:sp>
    </p:spTree>
    <p:extLst>
      <p:ext uri="{BB962C8B-B14F-4D97-AF65-F5344CB8AC3E}">
        <p14:creationId xmlns:p14="http://schemas.microsoft.com/office/powerpoint/2010/main" val="3699078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EB Farben">
      <a:dk1>
        <a:srgbClr val="0E1D41"/>
      </a:dk1>
      <a:lt1>
        <a:srgbClr val="FFFFFF"/>
      </a:lt1>
      <a:dk2>
        <a:srgbClr val="44546A"/>
      </a:dk2>
      <a:lt2>
        <a:srgbClr val="E7E6E6"/>
      </a:lt2>
      <a:accent1>
        <a:srgbClr val="116AFF"/>
      </a:accent1>
      <a:accent2>
        <a:srgbClr val="6DCFF7"/>
      </a:accent2>
      <a:accent3>
        <a:srgbClr val="FF5A57"/>
      </a:accent3>
      <a:accent4>
        <a:srgbClr val="FBDB00"/>
      </a:accent4>
      <a:accent5>
        <a:srgbClr val="36E4C7"/>
      </a:accent5>
      <a:accent6>
        <a:srgbClr val="D87CFE"/>
      </a:accent6>
      <a:hlink>
        <a:srgbClr val="126BFF"/>
      </a:hlink>
      <a:folHlink>
        <a:srgbClr val="FF5958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1" id="{39965EC6-9A30-D447-931E-0EDF8C792555}" vid="{EAEE4F9C-AB27-A140-BE64-09338D0A7906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AB71D9EC7B96F4993AAE3DB522D9785" ma:contentTypeVersion="13" ma:contentTypeDescription="Ein neues Dokument erstellen." ma:contentTypeScope="" ma:versionID="41150ae646d2be56f93d4d7276bcbb19">
  <xsd:schema xmlns:xsd="http://www.w3.org/2001/XMLSchema" xmlns:xs="http://www.w3.org/2001/XMLSchema" xmlns:p="http://schemas.microsoft.com/office/2006/metadata/properties" xmlns:ns2="b62c8154-99c4-43c1-98ea-41948e8ce410" xmlns:ns3="ea5ebcbe-d9f4-4e59-b769-9fafcd676dcf" targetNamespace="http://schemas.microsoft.com/office/2006/metadata/properties" ma:root="true" ma:fieldsID="6e4e0c775b8873c2841cfae6cdb7b268" ns2:_="" ns3:_="">
    <xsd:import namespace="b62c8154-99c4-43c1-98ea-41948e8ce410"/>
    <xsd:import namespace="ea5ebcbe-d9f4-4e59-b769-9fafcd676dc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62c8154-99c4-43c1-98ea-41948e8ce41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Bildmarkierungen" ma:readOnly="false" ma:fieldId="{5cf76f15-5ced-4ddc-b409-7134ff3c332f}" ma:taxonomyMulti="true" ma:sspId="5be50911-cf5f-4bf3-9307-b8767a5aeb4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a5ebcbe-d9f4-4e59-b769-9fafcd676dcf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bdad35fe-41a0-4e4f-8344-029b506f9def}" ma:internalName="TaxCatchAll" ma:showField="CatchAllData" ma:web="ea5ebcbe-d9f4-4e59-b769-9fafcd676dc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a5ebcbe-d9f4-4e59-b769-9fafcd676dcf" xsi:nil="true"/>
    <lcf76f155ced4ddcb4097134ff3c332f xmlns="b62c8154-99c4-43c1-98ea-41948e8ce410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DC13B397-EC59-41C1-A22E-BD63ACB5EA2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62c8154-99c4-43c1-98ea-41948e8ce410"/>
    <ds:schemaRef ds:uri="ea5ebcbe-d9f4-4e59-b769-9fafcd676dc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0190FFC-F9B5-4B09-82E5-5F143E444F4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7DAD2D6-1758-4A62-BAB8-2C29C7C4FB18}">
  <ds:schemaRefs>
    <ds:schemaRef ds:uri="http://schemas.microsoft.com/office/2006/metadata/properties"/>
    <ds:schemaRef ds:uri="http://schemas.microsoft.com/office/infopath/2007/PartnerControls"/>
    <ds:schemaRef ds:uri="e8680eea-2539-4e89-b173-0253be4ee2fb"/>
    <ds:schemaRef ds:uri="9de3538a-2a73-4767-8ada-d3bb78319e2a"/>
    <ds:schemaRef ds:uri="c9347828-ed60-443b-9131-aa41d4bc7275"/>
    <ds:schemaRef ds:uri="38545cd8-0efa-4889-a672-589ab8c7ac8b"/>
    <ds:schemaRef ds:uri="ea5ebcbe-d9f4-4e59-b769-9fafcd676dcf"/>
    <ds:schemaRef ds:uri="b62c8154-99c4-43c1-98ea-41948e8ce410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Vorlage_PowerPoint</Template>
  <TotalTime>0</TotalTime>
  <Words>504</Words>
  <Application>Microsoft Macintosh PowerPoint</Application>
  <PresentationFormat>Breitbild</PresentationFormat>
  <Paragraphs>95</Paragraphs>
  <Slides>13</Slides>
  <Notes>11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13</vt:i4>
      </vt:variant>
    </vt:vector>
  </HeadingPairs>
  <TitlesOfParts>
    <vt:vector size="19" baseType="lpstr">
      <vt:lpstr>Arial</vt:lpstr>
      <vt:lpstr>Calibri</vt:lpstr>
      <vt:lpstr>Helvetica</vt:lpstr>
      <vt:lpstr>Symbol</vt:lpstr>
      <vt:lpstr>Systemschrift Normal</vt:lpstr>
      <vt:lpstr>Office</vt:lpstr>
      <vt:lpstr>Workshop KME KI</vt:lpstr>
      <vt:lpstr>Ablauf - Zugang Lernende - KI für Feedback - Zugang Lehrperson - KI für Feedback  - KI Korrekturen - Klassenraum  / Projekt </vt:lpstr>
      <vt:lpstr>Zugang zu unserem Klassenraum</vt:lpstr>
      <vt:lpstr>Lernende: KI für Feedback</vt:lpstr>
      <vt:lpstr>Zugang als Lehrperson</vt:lpstr>
      <vt:lpstr>Lehrende: KI Korrektur Beispiel Influencer</vt:lpstr>
      <vt:lpstr>Lehrende: KI Korrektur Beispiel Influencer</vt:lpstr>
      <vt:lpstr>Lehrende: KI für Feedback</vt:lpstr>
      <vt:lpstr>Ethische Aspekte der maschinellen Bearbeitung</vt:lpstr>
      <vt:lpstr>Optional: Klassenraum / Projekt einrichten</vt:lpstr>
      <vt:lpstr>Austausch</vt:lpstr>
      <vt:lpstr>Fragen</vt:lpstr>
      <vt:lpstr>Werbung in eigener Sache: eduPromptathon</vt:lpstr>
    </vt:vector>
  </TitlesOfParts>
  <Company>EB Zuerich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Strategie Review</dc:title>
  <dc:creator>Kohler Sven</dc:creator>
  <cp:lastModifiedBy>Christian Hirt</cp:lastModifiedBy>
  <cp:revision>411</cp:revision>
  <dcterms:created xsi:type="dcterms:W3CDTF">2022-08-15T08:42:59Z</dcterms:created>
  <dcterms:modified xsi:type="dcterms:W3CDTF">2025-09-03T14:49:18Z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0x010100CAB71D9EC7B96F4993AAE3DB522D9785</vt:lpwstr>
  </property>
  <property fmtid="{D5CDD505-2E9C-101B-9397-08002B2CF9AE}" pid="3" name="MediaServiceImageTags">
    <vt:lpwstr/>
  </property>
</Properties>
</file>